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0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9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9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9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7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6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4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0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ECAB-7A47-4F0A-AB72-3521B946E2A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5A84-04D0-4A12-8F1F-3AB1F252E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2528" y="1248937"/>
            <a:ext cx="10950496" cy="326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Встречаем перелетных птиц</a:t>
            </a:r>
            <a:endParaRPr lang="ru-RU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759586"/>
            <a:ext cx="6976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Маркер Любовь Михайловна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школа№1 города Атбасар                        отдела образования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Атбасарскому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Акмолинской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024176" cy="365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78" y="259614"/>
            <a:ext cx="5827854" cy="6386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6807"/>
            <a:ext cx="7384564" cy="53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49" y="44604"/>
            <a:ext cx="4349549" cy="6646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60" y="513866"/>
            <a:ext cx="4322989" cy="5830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334537"/>
            <a:ext cx="3437693" cy="61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1" y="1918010"/>
            <a:ext cx="6437971" cy="48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</Words>
  <Application>Microsoft Office PowerPoint</Application>
  <PresentationFormat>Широкоэкранный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9</cp:revision>
  <dcterms:created xsi:type="dcterms:W3CDTF">2021-03-22T15:17:49Z</dcterms:created>
  <dcterms:modified xsi:type="dcterms:W3CDTF">2021-03-22T15:50:52Z</dcterms:modified>
</cp:coreProperties>
</file>