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7" r:id="rId6"/>
    <p:sldId id="298" r:id="rId7"/>
    <p:sldId id="261" r:id="rId8"/>
    <p:sldId id="262" r:id="rId9"/>
    <p:sldId id="263" r:id="rId10"/>
    <p:sldId id="264" r:id="rId11"/>
    <p:sldId id="294" r:id="rId12"/>
    <p:sldId id="295" r:id="rId13"/>
    <p:sldId id="269" r:id="rId14"/>
    <p:sldId id="270" r:id="rId15"/>
    <p:sldId id="271" r:id="rId16"/>
    <p:sldId id="272" r:id="rId17"/>
    <p:sldId id="273" r:id="rId18"/>
    <p:sldId id="274" r:id="rId19"/>
    <p:sldId id="283" r:id="rId20"/>
    <p:sldId id="284" r:id="rId21"/>
    <p:sldId id="299" r:id="rId22"/>
    <p:sldId id="286" r:id="rId23"/>
    <p:sldId id="287" r:id="rId24"/>
    <p:sldId id="290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99"/>
    <a:srgbClr val="0099CC"/>
    <a:srgbClr val="422C16"/>
    <a:srgbClr val="0C788E"/>
    <a:srgbClr val="3366CC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6" d="100"/>
          <a:sy n="86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67744" y="2564904"/>
            <a:ext cx="6264696" cy="136815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 </a:t>
            </a:r>
            <a: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  <a:t>В</a:t>
            </a: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иртуальный интеллект»</a:t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школа№1 города Атбасар   отдела образования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Атбасарскому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управления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1 </a:t>
            </a: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</a:t>
            </a:r>
            <a:r>
              <a:rPr lang="ru-RU" sz="2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А»класс</a:t>
            </a: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Маркер Любовь Михайловна</a:t>
            </a:r>
            <a:endParaRPr lang="es-ES" sz="2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556793"/>
            <a:ext cx="5987008" cy="5184576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Ваших коленях</a:t>
            </a:r>
          </a:p>
        </p:txBody>
      </p:sp>
    </p:spTree>
    <p:extLst>
      <p:ext uri="{BB962C8B-B14F-4D97-AF65-F5344CB8AC3E}">
        <p14:creationId xmlns:p14="http://schemas.microsoft.com/office/powerpoint/2010/main" val="33873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476672"/>
            <a:ext cx="6203032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Известна история о мальчике, который, получив новогодний подарок, попросил маму: «Сними, пожалуйста крышу. Я хочу подарок погладить»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это за подарок?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sz="6000" dirty="0">
                <a:latin typeface="Monotype Corsiva" panose="03010101010201010101" pitchFamily="66" charset="0"/>
              </a:rPr>
              <a:t>Правильный ответ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3. Ребусы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852936"/>
            <a:ext cx="57606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780928"/>
            <a:ext cx="5917181" cy="2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852936"/>
            <a:ext cx="5915000" cy="23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5915000" cy="4641379"/>
          </a:xfrm>
        </p:spPr>
        <p:txBody>
          <a:bodyPr/>
          <a:lstStyle/>
          <a:p>
            <a:r>
              <a:rPr lang="ru-RU" dirty="0"/>
              <a:t>У сороконожки 90 ножек. Она купила 13 пар сапожек. Но при этом 16 ног остались босыми.</a:t>
            </a:r>
            <a:br>
              <a:rPr lang="ru-RU" dirty="0"/>
            </a:br>
            <a:r>
              <a:rPr lang="ru-RU" dirty="0"/>
              <a:t>Сколько пар старых сапожек было на сороконожке до покупки новых сапожек</a:t>
            </a:r>
            <a:r>
              <a:rPr lang="ru-RU" dirty="0" smtClean="0"/>
              <a:t>?</a:t>
            </a:r>
            <a:endParaRPr lang="ru-RU" dirty="0"/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Задания на игру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4373539" y="1226091"/>
            <a:ext cx="2538783" cy="1727324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Разминка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26118" y="2832360"/>
            <a:ext cx="2719651" cy="1759918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Логические задания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056387" y="2944754"/>
            <a:ext cx="2567657" cy="1799332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Ребусы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23728" y="4774840"/>
            <a:ext cx="3088017" cy="1929474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Шифровальщик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782345" y="4962054"/>
            <a:ext cx="2841699" cy="1793380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Супер-игра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28800"/>
            <a:ext cx="60590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/>
              <a:t>24</a:t>
            </a:r>
          </a:p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764705"/>
            <a:ext cx="3006080" cy="163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Разминка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Неизвестен - Пяточка, носочек последняя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536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5. Супер-игра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84784"/>
            <a:ext cx="5770984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названия птиц в этих анаграммах. Какое слово здесь лишнее?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ВОЛИГА, НИЦАСИ, ГАЙПОПУ, РОКАСО, ВЕЙЛОСО, РЕЦСКВО, ЗАНАС, УССТРА, ЛИНФИ, БЕЙРОВО</a:t>
            </a:r>
          </a:p>
        </p:txBody>
      </p:sp>
    </p:spTree>
    <p:extLst>
      <p:ext uri="{BB962C8B-B14F-4D97-AF65-F5344CB8AC3E}">
        <p14:creationId xmlns:p14="http://schemas.microsoft.com/office/powerpoint/2010/main" val="16310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Правильный ответ</a:t>
            </a:r>
            <a:endParaRPr lang="ru-RU" sz="60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556792"/>
            <a:ext cx="5842992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Иволга, синица, попугай, сорока, соловей, скворец, страус, филин, воробей. Лишнее слово здесь - "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сазан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потому что это не птица, а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Поздравляем победителей</a:t>
            </a:r>
            <a:endParaRPr lang="ru-RU" sz="6000" dirty="0">
              <a:solidFill>
                <a:srgbClr val="003399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2276872"/>
            <a:ext cx="4172281" cy="3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1. Разминка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5736" y="2537655"/>
            <a:ext cx="3594800" cy="347389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сколько квадратов на данном прямоугольнике?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537655"/>
            <a:ext cx="2521992" cy="41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312494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472608" cy="2376264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Переложите только 2 спички так, чтобы получить такой же домик, но в зеркальном отражении: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2924944"/>
            <a:ext cx="3984079" cy="35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ru-RU" sz="6000" dirty="0">
                <a:solidFill>
                  <a:srgbClr val="000000"/>
                </a:solidFill>
                <a:latin typeface="Monotype Corsiva" panose="03010101010201010101" pitchFamily="66" charset="0"/>
              </a:rPr>
              <a:t>Правильный ответ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2708920"/>
            <a:ext cx="4060849" cy="36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2. Логические задания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96752"/>
            <a:ext cx="6275040" cy="511256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– одно, у коровы – два, у ястреба – ни одного.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«О»</a:t>
            </a:r>
          </a:p>
        </p:txBody>
      </p:sp>
    </p:spTree>
    <p:extLst>
      <p:ext uri="{BB962C8B-B14F-4D97-AF65-F5344CB8AC3E}">
        <p14:creationId xmlns:p14="http://schemas.microsoft.com/office/powerpoint/2010/main" val="2253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Вопрос-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00807"/>
            <a:ext cx="5770984" cy="41764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человек, но вы не можете сесть на его место, даже если он встанет и уйдет?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 сидит?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253</Words>
  <Application>Microsoft Office PowerPoint</Application>
  <PresentationFormat>Экран (4:3)</PresentationFormat>
  <Paragraphs>52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Diseño predeterminado</vt:lpstr>
      <vt:lpstr> « Виртуальный интеллект»  КГУ «Общеобразовательная школа№1 города Атбасар   отдела образования по Атбасарскому району                      управления образования Акмолинской области»   1 «А»класс Маркер Любовь Михайловна</vt:lpstr>
      <vt:lpstr>Задания на игру</vt:lpstr>
      <vt:lpstr>1. Разминка</vt:lpstr>
      <vt:lpstr>Правильный ответ </vt:lpstr>
      <vt:lpstr>Переложите только 2 спички так, чтобы получить такой же домик, но в зеркальном отражении:</vt:lpstr>
      <vt:lpstr>Правильный ответ </vt:lpstr>
      <vt:lpstr>2. Логические задания</vt:lpstr>
      <vt:lpstr>Правильный ответ</vt:lpstr>
      <vt:lpstr> Вопрос-</vt:lpstr>
      <vt:lpstr>Правильный ответ</vt:lpstr>
      <vt:lpstr>Презентация PowerPoint</vt:lpstr>
      <vt:lpstr>Правильный ответ</vt:lpstr>
      <vt:lpstr>3. Ребусы 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5. Супер-игра</vt:lpstr>
      <vt:lpstr>Правильный ответ</vt:lpstr>
      <vt:lpstr>Поздравляем победителей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HOME</cp:lastModifiedBy>
  <cp:revision>762</cp:revision>
  <dcterms:created xsi:type="dcterms:W3CDTF">2010-05-23T14:28:12Z</dcterms:created>
  <dcterms:modified xsi:type="dcterms:W3CDTF">2021-04-18T11:48:31Z</dcterms:modified>
</cp:coreProperties>
</file>