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CC"/>
    <a:srgbClr val="33CCCC"/>
    <a:srgbClr val="99FF99"/>
    <a:srgbClr val="FFCC00"/>
    <a:srgbClr val="99FF33"/>
    <a:srgbClr val="66FF3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1" autoAdjust="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35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5136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0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1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2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3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4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5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6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7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8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9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0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1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2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3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4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5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6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7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8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9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0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6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64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65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8B724BB-7BF4-427B-B5A8-52EC3064C8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727B8-D107-40B4-837C-DB58F18FAA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FA271-D549-42C9-8FA2-06092DA3D7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24AE7-90F8-4F3B-BCF0-0E9FFA38F0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BAB34-D4E6-422E-81B8-E646C7E9C4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6CECE-A644-4C60-BF21-C6DF640E79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072ED-BFD5-4D29-8A99-19F5962E90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41B6D-C9E8-4C08-9DAB-C79C587517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E4125-5ABF-4B27-84B5-9B242D0540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6F842-C809-4B25-AB89-3C2222C2BF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FA79E-B37C-46AC-B98C-3E72A992E2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1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11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13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4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4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1EA763B-E9FD-48EF-8C7E-8CF8FFC12A61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495300" y="692150"/>
            <a:ext cx="8648700" cy="482441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Мир    профессий, </a:t>
            </a:r>
          </a:p>
          <a:p>
            <a:pPr algn="ctr"/>
            <a:endParaRPr lang="ru-RU" sz="3600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или  Какую  дверь  открыть?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7056437" cy="51117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 Юрист</a:t>
            </a:r>
          </a:p>
          <a:p>
            <a:pPr algn="ctr"/>
            <a:endParaRPr lang="ru-RU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Менеджер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8229600" cy="4751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7129463" cy="12239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 Прими  решение !</a:t>
            </a:r>
          </a:p>
        </p:txBody>
      </p:sp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1485900" y="2124075"/>
            <a:ext cx="6172200" cy="4329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Человек -техника</a:t>
            </a:r>
          </a:p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Человек-природа</a:t>
            </a:r>
          </a:p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Человек-знаковая система</a:t>
            </a:r>
          </a:p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Человек-человек</a:t>
            </a:r>
          </a:p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Человек-художественный образ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295275" y="620713"/>
            <a:ext cx="8553450" cy="5113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Дерзай!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    Найди  свою  Музу!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    Без    Вдохновения 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нет радости, успеха, творчества, песни!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1258888" y="765175"/>
            <a:ext cx="6769100" cy="51847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Что     значит  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   Вдохновенье ?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Да  это  же  души  творенье 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8064500" cy="4249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Изобретайте!</a:t>
            </a:r>
          </a:p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Любите  своё  дело!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57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rgbClr val="3399FF"/>
                </a:solidFill>
              </a:rPr>
              <a:t>В мире профессий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rgbClr val="3399FF"/>
                </a:solidFill>
              </a:rPr>
              <a:t>Открой </a:t>
            </a:r>
            <a:r>
              <a:rPr lang="ru-RU">
                <a:solidFill>
                  <a:srgbClr val="00FFFF"/>
                </a:solidFill>
              </a:rPr>
              <a:t>сам</a:t>
            </a:r>
            <a:r>
              <a:rPr lang="ru-RU">
                <a:solidFill>
                  <a:srgbClr val="3399FF"/>
                </a:solidFill>
              </a:rPr>
              <a:t> ту дверь,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rgbClr val="3399FF"/>
                </a:solidFill>
              </a:rPr>
              <a:t>Которая станет твоей,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rgbClr val="3399FF"/>
                </a:solidFill>
              </a:rPr>
              <a:t>Ты поверь!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rgbClr val="3399FF"/>
                </a:solidFill>
              </a:rPr>
              <a:t>Тогда ты и счастье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rgbClr val="3399FF"/>
                </a:solidFill>
              </a:rPr>
              <a:t>Своё обретёшь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rgbClr val="3399FF"/>
                </a:solidFill>
              </a:rPr>
              <a:t>И жизненным смыслом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rgbClr val="3399FF"/>
                </a:solidFill>
              </a:rPr>
              <a:t>Своим назовёшь!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rgbClr val="3399FF"/>
                </a:solidFill>
              </a:rPr>
              <a:t>                                </a:t>
            </a:r>
            <a:r>
              <a:rPr lang="ru-RU">
                <a:solidFill>
                  <a:srgbClr val="33CCCC"/>
                </a:solidFill>
              </a:rPr>
              <a:t>Л.В.Семененко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rgbClr val="33CCCC"/>
                </a:solidFill>
              </a:rPr>
              <a:t>                           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98" decel="100000" fill="hold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258888"/>
          </a:xfrm>
        </p:spPr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0" y="4652963"/>
            <a:ext cx="6635750" cy="18002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800" dirty="0"/>
          </a:p>
        </p:txBody>
      </p:sp>
      <p:sp>
        <p:nvSpPr>
          <p:cNvPr id="6148" name="WordArt 4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611188" y="981075"/>
            <a:ext cx="8532812" cy="47529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Устный   журнал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68313" y="404813"/>
            <a:ext cx="8229600" cy="100012"/>
          </a:xfrm>
        </p:spPr>
        <p:txBody>
          <a:bodyPr/>
          <a:lstStyle/>
          <a:p>
            <a:r>
              <a:rPr lang="ru-RU" sz="400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229600" cy="3743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</p:txBody>
      </p:sp>
      <p:sp>
        <p:nvSpPr>
          <p:cNvPr id="8197" name="WordArt 5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258888" y="260350"/>
            <a:ext cx="6049962" cy="53292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Кем  быть? </a:t>
            </a:r>
          </a:p>
          <a:p>
            <a:pPr algn="ctr"/>
            <a:endParaRPr lang="ru-RU" sz="3600" kern="1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         Каким  быть?</a:t>
            </a:r>
          </a:p>
          <a:p>
            <a:pPr algn="ctr"/>
            <a:endParaRPr lang="ru-RU" sz="3600" kern="1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Где  я  больше всего  нужен?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 </a:t>
            </a:r>
            <a:r>
              <a:rPr lang="ru-RU">
                <a:solidFill>
                  <a:srgbClr val="CCCC00"/>
                </a:solidFill>
              </a:rPr>
              <a:t>«</a:t>
            </a:r>
            <a:r>
              <a:rPr lang="ru-RU">
                <a:solidFill>
                  <a:schemeClr val="tx2"/>
                </a:solidFill>
              </a:rPr>
              <a:t>Если ученик в школе не научится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chemeClr val="tx2"/>
                </a:solidFill>
              </a:rPr>
              <a:t>ничего творить, то в жизни он всегда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chemeClr val="tx2"/>
                </a:solidFill>
              </a:rPr>
              <a:t>будет только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chemeClr val="tx2"/>
                </a:solidFill>
              </a:rPr>
              <a:t>               подражать и копировать…»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chemeClr val="tx2"/>
                </a:solidFill>
              </a:rPr>
              <a:t>                           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solidFill>
                  <a:schemeClr val="tx2"/>
                </a:solidFill>
              </a:rPr>
              <a:t>                                      </a:t>
            </a:r>
            <a:r>
              <a:rPr lang="ru-RU">
                <a:solidFill>
                  <a:srgbClr val="66CCFF"/>
                </a:solidFill>
              </a:rPr>
              <a:t>Л.Н.Толстой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>
              <a:solidFill>
                <a:srgbClr val="66CCFF"/>
              </a:solidFill>
            </a:endParaRPr>
          </a:p>
          <a:p>
            <a:pPr>
              <a:buFont typeface="Wingdings" pitchFamily="2" charset="2"/>
              <a:buNone/>
            </a:pPr>
            <a:endParaRPr lang="ru-RU">
              <a:solidFill>
                <a:srgbClr val="66CCFF"/>
              </a:solidFill>
            </a:endParaRPr>
          </a:p>
        </p:txBody>
      </p:sp>
      <p:sp>
        <p:nvSpPr>
          <p:cNvPr id="9220" name="WordArt 4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-1958975" y="1125538"/>
            <a:ext cx="10563225" cy="4175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             Самостоятельный   выбор     </a:t>
            </a:r>
          </a:p>
          <a:p>
            <a:pPr algn="ctr"/>
            <a:r>
              <a:rPr lang="ru-RU" sz="24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           профессии -  это</a:t>
            </a:r>
          </a:p>
          <a:p>
            <a:pPr algn="ctr"/>
            <a:r>
              <a:rPr lang="ru-RU" sz="24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"второе рождение  </a:t>
            </a:r>
          </a:p>
          <a:p>
            <a:pPr algn="ctr"/>
            <a:r>
              <a:rPr lang="ru-RU" sz="24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                             человека"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>
                <a:solidFill>
                  <a:srgbClr val="FFFF00"/>
                </a:solidFill>
              </a:rPr>
              <a:t>Правильный выбор профессии – это 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rgbClr val="FFFF00"/>
                </a:solidFill>
              </a:rPr>
              <a:t>     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rgbClr val="FFFF00"/>
                </a:solidFill>
              </a:rPr>
              <a:t>     здоровье, удовлетворённость, </a:t>
            </a:r>
          </a:p>
          <a:p>
            <a:pPr>
              <a:buFont typeface="Wingdings" pitchFamily="2" charset="2"/>
              <a:buNone/>
            </a:pPr>
            <a:endParaRPr lang="ru-RU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rgbClr val="FFFF00"/>
                </a:solidFill>
              </a:rPr>
              <a:t>      творчество, успех и счастье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99FF"/>
                </a:solidFill>
              </a:rPr>
              <a:t>Виды</a:t>
            </a:r>
            <a:r>
              <a:rPr lang="ru-RU">
                <a:solidFill>
                  <a:srgbClr val="CCCC00"/>
                </a:solidFill>
              </a:rPr>
              <a:t>       </a:t>
            </a:r>
            <a:r>
              <a:rPr lang="ru-RU">
                <a:solidFill>
                  <a:srgbClr val="3399FF"/>
                </a:solidFill>
              </a:rPr>
              <a:t>профессий</a:t>
            </a:r>
            <a:r>
              <a:rPr lang="ru-RU">
                <a:solidFill>
                  <a:srgbClr val="CCCC00"/>
                </a:solidFill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              Массовые </a:t>
            </a:r>
          </a:p>
          <a:p>
            <a:endParaRPr lang="ru-RU">
              <a:solidFill>
                <a:srgbClr val="66FF33"/>
              </a:solidFill>
            </a:endParaRPr>
          </a:p>
          <a:p>
            <a:r>
              <a:rPr lang="ru-RU">
                <a:solidFill>
                  <a:srgbClr val="FF9933"/>
                </a:solidFill>
              </a:rPr>
              <a:t>               Редкие</a:t>
            </a:r>
          </a:p>
          <a:p>
            <a:endParaRPr lang="ru-RU">
              <a:solidFill>
                <a:srgbClr val="FF9933"/>
              </a:solidFill>
            </a:endParaRPr>
          </a:p>
          <a:p>
            <a:r>
              <a:rPr lang="ru-RU">
                <a:solidFill>
                  <a:srgbClr val="99FF33"/>
                </a:solidFill>
              </a:rPr>
              <a:t>             Свободные</a:t>
            </a:r>
          </a:p>
          <a:p>
            <a:endParaRPr lang="ru-RU">
              <a:solidFill>
                <a:srgbClr val="99FF33"/>
              </a:solidFill>
            </a:endParaRPr>
          </a:p>
          <a:p>
            <a:r>
              <a:rPr lang="ru-RU">
                <a:solidFill>
                  <a:srgbClr val="FFCC00"/>
                </a:solidFill>
              </a:rPr>
              <a:t>        «Романтические»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68413"/>
          </a:xfrm>
        </p:spPr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2238375" y="549275"/>
            <a:ext cx="4667250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      Новые профессии</a:t>
            </a:r>
          </a:p>
        </p:txBody>
      </p:sp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1908175" y="1773238"/>
            <a:ext cx="5327650" cy="4103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Логист</a:t>
            </a:r>
          </a:p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Вебмастер</a:t>
            </a:r>
          </a:p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Маркетолог</a:t>
            </a:r>
          </a:p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Фандрайзер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0" grpId="1"/>
      <p:bldP spid="12291" grpId="0" build="p"/>
      <p:bldP spid="12291" grpI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/>
            </a:r>
            <a:br>
              <a:rPr lang="ru-RU" sz="4000"/>
            </a:br>
            <a:r>
              <a:rPr lang="ru-RU" sz="400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229600" cy="4968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</p:txBody>
      </p:sp>
      <p:sp>
        <p:nvSpPr>
          <p:cNvPr id="13316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611188" y="620713"/>
            <a:ext cx="7632700" cy="4392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Интересные        профессии</a:t>
            </a:r>
          </a:p>
          <a:p>
            <a:pPr algn="ctr"/>
            <a:endParaRPr lang="ru-RU" sz="3600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  <a:p>
            <a:pPr algn="ctr"/>
            <a:endParaRPr lang="ru-RU" sz="3600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  <a:p>
            <a:pPr algn="ctr"/>
            <a:endParaRPr lang="ru-RU" sz="3600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Нотариус</a:t>
            </a:r>
          </a:p>
          <a:p>
            <a:pPr algn="ctr"/>
            <a:endParaRPr lang="ru-RU" sz="3600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Специалист по ценным  бумагам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theme/theme1.xml><?xml version="1.0" encoding="utf-8"?>
<a:theme xmlns:a="http://schemas.openxmlformats.org/drawingml/2006/main" name="Соревнование">
  <a:themeElements>
    <a:clrScheme name="Соревнование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170</TotalTime>
  <Words>213</Words>
  <Application>Microsoft Office PowerPoint</Application>
  <PresentationFormat>Экран (4:3)</PresentationFormat>
  <Paragraphs>105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Impact</vt:lpstr>
      <vt:lpstr>Times New Roman</vt:lpstr>
      <vt:lpstr>Verdana</vt:lpstr>
      <vt:lpstr>Wingdings</vt:lpstr>
      <vt:lpstr>Соревнование</vt:lpstr>
      <vt:lpstr> </vt:lpstr>
      <vt:lpstr> </vt:lpstr>
      <vt:lpstr> </vt:lpstr>
      <vt:lpstr> </vt:lpstr>
      <vt:lpstr> </vt:lpstr>
      <vt:lpstr> </vt:lpstr>
      <vt:lpstr>Виды       профессий </vt:lpstr>
      <vt:lpstr> </vt:lpstr>
      <vt:lpstr>  </vt:lpstr>
      <vt:lpstr> </vt:lpstr>
      <vt:lpstr> </vt:lpstr>
      <vt:lpstr> </vt:lpstr>
      <vt:lpstr> </vt:lpstr>
      <vt:lpstr> </vt:lpstr>
      <vt:lpstr> 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LARISA</dc:creator>
  <cp:lastModifiedBy>Пользователь</cp:lastModifiedBy>
  <cp:revision>11</cp:revision>
  <dcterms:created xsi:type="dcterms:W3CDTF">2012-02-03T00:26:04Z</dcterms:created>
  <dcterms:modified xsi:type="dcterms:W3CDTF">2019-03-26T03:31:03Z</dcterms:modified>
</cp:coreProperties>
</file>