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F148-49AD-4C23-A01F-95BD04AFA4D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CBD6-DFBF-4A28-93C6-AE3747E1F6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E%D1%80%D1%8C%D0%B1%D0%B0_%D0%BD%D0%B0_%D0%BF%D0%BE%D1%8F%D1%81%D0%B0%D1%85" TargetMode="External"/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hyperlink" Target="https://ru.wikipedia.org/wiki/%D0%93%D1%80%D0%B5%D0%BA%D0%BE-%D1%80%D0%B8%D0%BC%D1%81%D0%BA%D0%B0%D1%8F_%D0%B1%D0%BE%D1%80%D1%8C%D0%B1%D0%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E%D0%BB%D0%B8%D0%BC%D0%BF%D0%B8%D0%B9%D1%81%D0%BA%D0%B8%D0%B9_%D0%B2%D0%B8%D0%B4_%D1%81%D0%BF%D0%BE%D1%80%D1%82%D0%B0" TargetMode="External"/><Relationship Id="rId5" Type="http://schemas.openxmlformats.org/officeDocument/2006/relationships/hyperlink" Target="https://ru.wikipedia.org/wiki/%D0%A1%D0%BF%D0%BE%D1%80%D1%82%D0%B8%D0%B2%D0%BD%D1%8B%D0%B5_%D0%B5%D0%B4%D0%B8%D0%BD%D0%BE%D0%B1%D0%BE%D1%80%D1%81%D1%82%D0%B2%D0%B0" TargetMode="External"/><Relationship Id="rId4" Type="http://schemas.openxmlformats.org/officeDocument/2006/relationships/hyperlink" Target="https://ru.wikipedia.org/wiki/%D0%A4%D1%80%D0%B0%D0%BD%D1%86%D1%83%D0%B7%D1%81%D0%BA%D0%B8%D0%B9_%D1%8F%D0%B7%D1%8B%D0%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виды спо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что такое го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ртинки по запросу что такое тенн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что такое футб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что такое хокк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и по запросу что такое бе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2016 Summer Olympics, Men's Freestyle Wrestling 57 kg 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1" y="285729"/>
            <a:ext cx="3643337" cy="618630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Во́льная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борьба́ (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Английский язык"/>
              </a:rPr>
              <a:t>англ.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Freestyle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wrestling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Французский язык"/>
              </a:rPr>
              <a:t>фр.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Lutte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 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Спортивные единоборства"/>
              </a:rPr>
              <a:t>спортивное единоборство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 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Олимпийский вид спорта"/>
              </a:rPr>
              <a:t>олимпийский вид спорта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заключающийся в поединке двух спортсменов по определённым правилам, с применением различных приёмов (захватов, бросков, переворотов, подсечек и т. п.), в котором каждый из соперников пытается положить другого на лопатки и победить. В вольной борьбе, в отличие от 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Греко-римская борьба"/>
              </a:rPr>
              <a:t>греко-римской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 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Борьба на поясах"/>
              </a:rPr>
              <a:t>борьбы на поясах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разрешены захваты ног противника, подсечки и активное использование ног при выполнении какого-либо приема. Современная вольная борьба является сугубо любительским видом спорта.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и по запросу что такое гимнас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что такое бо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Rog</dc:creator>
  <cp:lastModifiedBy>Rog</cp:lastModifiedBy>
  <cp:revision>3</cp:revision>
  <dcterms:created xsi:type="dcterms:W3CDTF">2019-12-25T17:45:57Z</dcterms:created>
  <dcterms:modified xsi:type="dcterms:W3CDTF">2019-12-25T18:07:45Z</dcterms:modified>
</cp:coreProperties>
</file>