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4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4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0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8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2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1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2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7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4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2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1F6AA-AB38-4530-958A-EF03CA6F0492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14588-CBD1-40B7-838F-3EE45BDC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s04.infourok.ru/uploads/ex/042b/00034c02-11d1e7f1/img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ds04.infourok.ru/uploads/ex/042b/00034c02-11d1e7f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76306" cy="73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3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4/263832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9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4/263832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7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4/263832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3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4/263832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5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4/263832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9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4/263832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4/263832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5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4/263832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5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4/263832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4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4/263832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1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2020-01-30T06:10:31Z</dcterms:created>
  <dcterms:modified xsi:type="dcterms:W3CDTF">2020-01-30T06:22:07Z</dcterms:modified>
</cp:coreProperties>
</file>