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57" r:id="rId3"/>
    <p:sldId id="262" r:id="rId4"/>
    <p:sldId id="263" r:id="rId5"/>
    <p:sldId id="265" r:id="rId6"/>
    <p:sldId id="261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109" d="100"/>
          <a:sy n="109" d="100"/>
        </p:scale>
        <p:origin x="16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6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C293-CB2F-4068-AE52-554B001AFBFD}" type="datetimeFigureOut">
              <a:rPr lang="ru-RU" smtClean="0"/>
              <a:pPr/>
              <a:t>06.02.2020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C343-12E5-4990-B05D-1E253A11C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2.begun.ru/click.jsp?url=nkgcUpObmpuZ6FENNEs0zoOknAAb6hE2WBazohmxpltzmUMKgJthphHWAJ5jjqbnFNajMmFAu5eufP-*pc8MNVo8GpDhXKZsei2KeGCs8NajH9wYq14VgQLB4YjIORbFkG0cybUT78LIB6RiA2LbiS0v8fClBC2xzRZGT4lXaJ0EMLWJ73KpQZRHth3Sz0KpVvNp3qY54WftjmuC7bw5s*3O5PSrNmPU5KAVtUJZHKIacs3Ewas78ScVIRTa9qRcy3I6cb3HyvAHEGmsftlP5CxgJxqvFf0CuH4PZi5zLsG0vdPsZx*5Vg5*WbLj2fhPJkV8chkB7r2VKrf1xfacoOk6ANnlZgmUOlBd1jYvkQKmIX-xEugSBOv20RaWVGjccPR6DBrUMYF6cbIoJUpYa-wLSN*DNWXYIaUGV-YhGwhdcqWTAD2Vkk2HFu0&amp;eurl%5b%5d=nkgcUs-Oz85*JkqN7oaJaHAgy*yPaAouiK97HXhxCektuY9j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3"/>
            <a:ext cx="8568952" cy="2448271"/>
          </a:xfrm>
        </p:spPr>
        <p:txBody>
          <a:bodyPr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Организация уроков лыжной </a:t>
            </a:r>
            <a:r>
              <a:rPr lang="ru-RU" b="1" dirty="0">
                <a:solidFill>
                  <a:prstClr val="white"/>
                </a:solidFill>
                <a:hlinkClick r:id="rId2"/>
              </a:rPr>
              <a:t>подготовки 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48680"/>
            <a:ext cx="3481387" cy="12241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Введение</a:t>
            </a:r>
            <a:endParaRPr lang="ru-RU" sz="4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3" y="2132856"/>
            <a:ext cx="3346534" cy="3816424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На лыжах любят кататься все: молодые и старые, юные и зрелые. Начинать следует </a:t>
            </a:r>
            <a:r>
              <a:rPr lang="ru-RU" sz="1400" dirty="0" smtClean="0"/>
              <a:t> </a:t>
            </a:r>
            <a:r>
              <a:rPr lang="ru-RU" sz="1400" dirty="0"/>
              <a:t>как можно более </a:t>
            </a:r>
            <a:r>
              <a:rPr lang="ru-RU" sz="1400" dirty="0" smtClean="0"/>
              <a:t>в раннем </a:t>
            </a:r>
            <a:r>
              <a:rPr lang="ru-RU" sz="1400" dirty="0"/>
              <a:t>возрасте. Поставить на лыжи можно уже трехлетнего ребенка.</a:t>
            </a:r>
          </a:p>
          <a:p>
            <a:pPr algn="just"/>
            <a:r>
              <a:rPr lang="ru-RU" sz="1400" dirty="0"/>
              <a:t>Физическое воспитание подрастающего поколения в нашей стране является предметом постоянной заботой государства, основные задачи которого - обеспечить воспитание, начиная с самого раннего детства, физически крепкого молодого поколения с гармоническим развитием физических и духовных сил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2484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5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9361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Правила Техники безопасности на уроках лыжной подготовки</a:t>
            </a:r>
            <a:b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4311317" cy="5472608"/>
          </a:xfrm>
        </p:spPr>
        <p:txBody>
          <a:bodyPr>
            <a:normAutofit/>
          </a:bodyPr>
          <a:lstStyle/>
          <a:p>
            <a:r>
              <a:rPr lang="ru-RU" sz="1500" dirty="0"/>
              <a:t>Лыжи должны быть подобраны по росту занимающегося и находиться в исправном состоянии. Неисправностями считаются: трещины, сколы, поломки носка или пятки лыж, деформация скользящей поверхности.</a:t>
            </a:r>
          </a:p>
          <a:p>
            <a:r>
              <a:rPr lang="ru-RU" sz="1500" dirty="0"/>
              <a:t>Крепления должны быть отрегулированы так, чтобы можно было без посторонней помощи прикреплять к лыжам ботинки или валенки. Следует использовать жесткие крепления(они более надежны) или резиновые, стандартного образца, но не самодельные.</a:t>
            </a:r>
          </a:p>
          <a:p>
            <a:r>
              <a:rPr lang="ru-RU" sz="1500" dirty="0"/>
              <a:t>Палки, подобранные по росту, должны иметь наконечник, кольцо и регулируемой длины ремень для кисти руки.</a:t>
            </a:r>
          </a:p>
          <a:p>
            <a:r>
              <a:rPr lang="ru-RU" sz="1500" dirty="0"/>
              <a:t>Лыжные ботинки должны быть подобраны по размеру: тесная или очень свободная обувь может привести к потертостям или травме голеностопного сустава.</a:t>
            </a:r>
          </a:p>
          <a:p>
            <a:endParaRPr lang="ru-RU" sz="1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40324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1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2304256"/>
          </a:xfrm>
        </p:spPr>
        <p:txBody>
          <a:bodyPr>
            <a:noAutofit/>
          </a:bodyPr>
          <a:lstStyle/>
          <a:p>
            <a:r>
              <a:rPr lang="ru-RU" sz="1500" dirty="0">
                <a:latin typeface="+mn-lt"/>
              </a:rPr>
              <a:t>Необходимо систематически смазывать ботинки бесцветным гуталином(или салом, растительным маслом и т.п.), это предохранит их от влаги и смягчит кожу или заменитель, из которых они изготовлены. Не зашнуровывать ботинки слишком туго и не обвязывать шнурки вокруг голени - из - за этого ухудшается кровообращение и ноги быстрее мерзнут.</a:t>
            </a:r>
            <a:br>
              <a:rPr lang="ru-RU" sz="1500" dirty="0">
                <a:latin typeface="+mn-lt"/>
              </a:rPr>
            </a:br>
            <a:r>
              <a:rPr lang="ru-RU" sz="1500" dirty="0">
                <a:latin typeface="+mn-lt"/>
              </a:rPr>
              <a:t>После занятий надо обязательно просушить ботинки: ходьба в сырой обуви приводит к потертостям. Ни в коем случае нельзя сушить ботинки на батарее отопления или печке: от этого они становятся жесткими и коробятся. Надевать обувь лучше на два носка(хлопчатобумажный и шерстяной). Носки должны быть сухими. При сильном морозе можно к тому же обернуть пальцы ног газетной бумагой.</a:t>
            </a:r>
            <a:br>
              <a:rPr lang="ru-RU" sz="1500" dirty="0">
                <a:latin typeface="+mn-lt"/>
              </a:rPr>
            </a:br>
            <a:endParaRPr lang="ru-RU" sz="15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2708920"/>
            <a:ext cx="4824536" cy="3528392"/>
          </a:xfrm>
        </p:spPr>
        <p:txBody>
          <a:bodyPr>
            <a:normAutofit/>
          </a:bodyPr>
          <a:lstStyle/>
          <a:p>
            <a:r>
              <a:rPr lang="ru-RU" sz="1500" dirty="0"/>
              <a:t>Одежда на занятиях лыжной подготовкой должна защищать от холода и ветра, быть легкой, удобной, не сковывающей движений. Чтобы не застудить поясницу, следует надеть свитер такой длины, чтобы он «перекрывал» брюки даже при сильном наклоне туловища вперед.</a:t>
            </a:r>
            <a:br>
              <a:rPr lang="ru-RU" sz="1500" dirty="0"/>
            </a:br>
            <a:r>
              <a:rPr lang="ru-RU" sz="1500" dirty="0"/>
              <a:t>При занятиях в мороз следует обязательно надеть тепло белье из натуральных (не синтетических) тканей, а на руки - варежки.</a:t>
            </a:r>
            <a:br>
              <a:rPr lang="ru-RU" sz="1500" dirty="0"/>
            </a:br>
            <a:r>
              <a:rPr lang="ru-RU" sz="1500" dirty="0"/>
              <a:t>Запрещается заниматься без головного убора. Следует надеть спортивную шапочку(при сильном морозе лучше две), прикрывающую уши или наушники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4139952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968552" cy="5256584"/>
          </a:xfrm>
        </p:spPr>
        <p:txBody>
          <a:bodyPr>
            <a:normAutofit/>
          </a:bodyPr>
          <a:lstStyle/>
          <a:p>
            <a:r>
              <a:rPr lang="ru-RU" sz="1500" dirty="0"/>
              <a:t>Получив лыжный инвентарь, надо проверить исправность, развязать лыжи до выхода на улицу(если они связаны вместе). Выйдя на улицу, следует не спешить вставать на лыжи, а дать им остыть, иначе на них образуется корка льда, которая будет препятствовать скольжению.</a:t>
            </a:r>
            <a:br>
              <a:rPr lang="ru-RU" sz="1500" dirty="0"/>
            </a:br>
            <a:r>
              <a:rPr lang="ru-RU" sz="1500" dirty="0"/>
              <a:t>В случае опоздания на занятие лыжной подготовкой надо предупредить учителя о своем приходе, чтобы он знал точное количество занимающихся. Не уходить с занятий без разрешения учителя. </a:t>
            </a:r>
            <a:br>
              <a:rPr lang="ru-RU" sz="1500" dirty="0"/>
            </a:br>
            <a:r>
              <a:rPr lang="ru-RU" sz="1500" dirty="0"/>
              <a:t>В течение всего года регулярно выполнять упражнения на выносливость. Низкий уровень выносливости является одной из причин травматизма, ведь утомленный человек менее внимателен и скоординирован.</a:t>
            </a:r>
            <a:br>
              <a:rPr lang="ru-RU" sz="1500" dirty="0"/>
            </a:br>
            <a:r>
              <a:rPr lang="ru-RU" sz="1500" dirty="0"/>
              <a:t>Владение правильной техникой выполнения упражнений - лучшая профилактика травматизма. Поэтому следует внимательно слушать объяснения учителя, стараться правильно и точно выполнять подводящие и подготовительные упражнения.</a:t>
            </a:r>
            <a:br>
              <a:rPr lang="ru-RU" sz="1500" dirty="0"/>
            </a:br>
            <a:endParaRPr lang="ru-RU" sz="15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3212976"/>
            <a:ext cx="9036496" cy="3096344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47750"/>
            <a:ext cx="3744416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352928" cy="5705604"/>
          </a:xfrm>
        </p:spPr>
        <p:txBody>
          <a:bodyPr/>
          <a:lstStyle/>
          <a:p>
            <a:r>
              <a:rPr lang="ru-RU" sz="1500" dirty="0"/>
              <a:t>Обязательно выполнять правила поведения на лыжне. При передвижении на лыжах по дистанции соблюдать интервал 3 - 4м, при спусках - не менее 30м. при спусках не выставлять вперед лыжные палки. Если возникла необходимость в быстрой остановке, приседая, падать на бок(обязательно держа при этом палки сзади).</a:t>
            </a:r>
            <a:br>
              <a:rPr lang="ru-RU" sz="1500" dirty="0"/>
            </a:br>
            <a:r>
              <a:rPr lang="ru-RU" sz="1500" dirty="0"/>
              <a:t>После спуска не останавливаться у подножия склона, помня, что за тобой следуют другие лыжники.</a:t>
            </a:r>
            <a:br>
              <a:rPr lang="ru-RU" sz="1500" dirty="0"/>
            </a:br>
            <a:r>
              <a:rPr lang="ru-RU" sz="1500" dirty="0"/>
              <a:t>Не пересекать лыжню, по которой передвигаются спускающиеся со склона лыжники.</a:t>
            </a:r>
            <a:br>
              <a:rPr lang="ru-RU" sz="1500" dirty="0"/>
            </a:br>
            <a:r>
              <a:rPr lang="ru-RU" sz="1500" dirty="0"/>
              <a:t>Не прыгать с трамплина: для этого нужны специальная подготовка и прыжковые лыжи.</a:t>
            </a:r>
            <a:br>
              <a:rPr lang="ru-RU" sz="1500" dirty="0"/>
            </a:br>
            <a:r>
              <a:rPr lang="ru-RU" sz="1500" dirty="0"/>
              <a:t>Категорически запрещается использовать лыжные палки для </a:t>
            </a:r>
            <a:r>
              <a:rPr lang="ru-RU" sz="1500" dirty="0" smtClean="0"/>
              <a:t>осаливания </a:t>
            </a:r>
            <a:r>
              <a:rPr lang="ru-RU" sz="1500" dirty="0"/>
              <a:t>во время подвижных игр и эстафет: это можно делать только рукой.</a:t>
            </a:r>
            <a:br>
              <a:rPr lang="ru-RU" sz="1500" dirty="0"/>
            </a:br>
            <a:r>
              <a:rPr lang="ru-RU" sz="1500" dirty="0"/>
              <a:t>При занятиях лыжным спортом нередки случаи обморожения открытых участков лица и шеи. При </a:t>
            </a:r>
            <a:r>
              <a:rPr lang="ru-RU" sz="1500" dirty="0" smtClean="0"/>
              <a:t> побелении </a:t>
            </a:r>
            <a:r>
              <a:rPr lang="ru-RU" sz="1500" dirty="0"/>
              <a:t>или потере чувствительности кожи ушей, носа, щек следует немедленно сделать растирание. Делать это нужно сухой рукой, а не снегом, так как в последнем случае можно повредить кожу и занести инфекцию.</a:t>
            </a:r>
            <a:br>
              <a:rPr lang="ru-RU" sz="1500" dirty="0"/>
            </a:br>
            <a:r>
              <a:rPr lang="ru-RU" sz="1500" dirty="0"/>
              <a:t>Если во время занятий(соревнований) ученик по каким - либо причинам был вынужден сойти с дистанции, то он должен обязательно предупредить об этом учителя, инструктора, судейскую коллегию(лично, через контролера или товарища).</a:t>
            </a:r>
            <a:br>
              <a:rPr lang="ru-RU" sz="1500" dirty="0"/>
            </a:br>
            <a:r>
              <a:rPr lang="ru-RU" sz="1500" dirty="0"/>
              <a:t>О поломке и порче лыжного снаряжения надо также сообщить учителю.</a:t>
            </a:r>
            <a:br>
              <a:rPr lang="ru-RU" sz="1500" dirty="0"/>
            </a:br>
            <a:r>
              <a:rPr lang="ru-RU" sz="1500" dirty="0"/>
              <a:t>Нельзя раздеваться во время передвижения на лыжах по дистанции и после его окончания. Лучше снять лишнюю одежду до начала лыжной гонки, а после ее завершения надеть вновь.</a:t>
            </a:r>
            <a:br>
              <a:rPr lang="ru-RU" sz="1500" dirty="0"/>
            </a:br>
            <a:r>
              <a:rPr lang="ru-RU" sz="1500" dirty="0"/>
              <a:t>Перед входом в помещение счистить снег с лыж, а зайдя в помещение, связать их вместе.</a:t>
            </a:r>
            <a:br>
              <a:rPr lang="ru-RU" sz="1500" dirty="0"/>
            </a:br>
            <a:r>
              <a:rPr lang="ru-RU" sz="1500" dirty="0"/>
              <a:t>Сразу после занятий по лыжной подготовке не пить холодную воду чтобы не заболело горло.</a:t>
            </a:r>
            <a:br>
              <a:rPr lang="ru-RU" sz="1500" dirty="0"/>
            </a:br>
            <a:endParaRPr lang="ru-RU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76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8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129540"/>
          </a:xfrm>
        </p:spPr>
        <p:txBody>
          <a:bodyPr/>
          <a:lstStyle/>
          <a:p>
            <a:pPr algn="just"/>
            <a:r>
              <a:rPr lang="ru-RU" sz="2000" dirty="0" smtClean="0"/>
              <a:t>Велико </a:t>
            </a:r>
            <a:r>
              <a:rPr lang="ru-RU" sz="2000" dirty="0"/>
              <a:t>оздоровительное значение занятий лыжами. Длительное передвижение на лыжах в виде прогулок или во время </a:t>
            </a:r>
            <a:r>
              <a:rPr lang="ru-RU" sz="2000" dirty="0" smtClean="0"/>
              <a:t>учебно-тренировочных </a:t>
            </a:r>
            <a:r>
              <a:rPr lang="ru-RU" sz="2000" dirty="0"/>
              <a:t>занятий на чистом морозном воздухе, выполнение мышечной работы в благоприятных гигиенических условиях значительно повышают общую работоспособность организма, его сопротивляемость различным заболеваниям.</a:t>
            </a:r>
            <a:br>
              <a:rPr lang="ru-RU" sz="2000" dirty="0"/>
            </a:br>
            <a:r>
              <a:rPr lang="ru-RU" sz="2000" dirty="0"/>
              <a:t>Передвижение на лыжах широко используется как средство активного отдыха. Занятия лыжами в красивой лесистой местности доставляют большое удовольствие, оказывают положительное влияние на нервную систему, улучшают общее состояние организма, обеспечивая высокую умственную и физическую работоспособность.</a:t>
            </a:r>
            <a:br>
              <a:rPr lang="ru-RU" sz="2000" dirty="0"/>
            </a:b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6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83</TotalTime>
  <Words>427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Century Gothic</vt:lpstr>
      <vt:lpstr>Courier New</vt:lpstr>
      <vt:lpstr>Trebuchet MS</vt:lpstr>
      <vt:lpstr>Wingdings 2</vt:lpstr>
      <vt:lpstr>Winter</vt:lpstr>
      <vt:lpstr>Организация уроков лыжной подготовки в школе</vt:lpstr>
      <vt:lpstr>Введение</vt:lpstr>
      <vt:lpstr>Правила Техники безопасности на уроках лыжной подготовки </vt:lpstr>
      <vt:lpstr>Необходимо систематически смазывать ботинки бесцветным гуталином(или салом, растительным маслом и т.п.), это предохранит их от влаги и смягчит кожу или заменитель, из которых они изготовлены. Не зашнуровывать ботинки слишком туго и не обвязывать шнурки вокруг голени - из - за этого ухудшается кровообращение и ноги быстрее мерзнут. После занятий надо обязательно просушить ботинки: ходьба в сырой обуви приводит к потертостям. Ни в коем случае нельзя сушить ботинки на батарее отопления или печке: от этого они становятся жесткими и коробятся. Надевать обувь лучше на два носка(хлопчатобумажный и шерстяной). Носки должны быть сухими. При сильном морозе можно к тому же обернуть пальцы ног газетной бумагой. </vt:lpstr>
      <vt:lpstr>Получив лыжный инвентарь, надо проверить исправность, развязать лыжи до выхода на улицу(если они связаны вместе). Выйдя на улицу, следует не спешить вставать на лыжи, а дать им остыть, иначе на них образуется корка льда, которая будет препятствовать скольжению. В случае опоздания на занятие лыжной подготовкой надо предупредить учителя о своем приходе, чтобы он знал точное количество занимающихся. Не уходить с занятий без разрешения учителя.  В течение всего года регулярно выполнять упражнения на выносливость. Низкий уровень выносливости является одной из причин травматизма, ведь утомленный человек менее внимателен и скоординирован. Владение правильной техникой выполнения упражнений - лучшая профилактика травматизма. Поэтому следует внимательно слушать объяснения учителя, стараться правильно и точно выполнять подводящие и подготовительные упражнения. </vt:lpstr>
      <vt:lpstr>Обязательно выполнять правила поведения на лыжне. При передвижении на лыжах по дистанции соблюдать интервал 3 - 4м, при спусках - не менее 30м. при спусках не выставлять вперед лыжные палки. Если возникла необходимость в быстрой остановке, приседая, падать на бок(обязательно держа при этом палки сзади). После спуска не останавливаться у подножия склона, помня, что за тобой следуют другие лыжники. Не пересекать лыжню, по которой передвигаются спускающиеся со склона лыжники. Не прыгать с трамплина: для этого нужны специальная подготовка и прыжковые лыжи. Категорически запрещается использовать лыжные палки для осаливания во время подвижных игр и эстафет: это можно делать только рукой. При занятиях лыжным спортом нередки случаи обморожения открытых участков лица и шеи. При  побелении или потере чувствительности кожи ушей, носа, щек следует немедленно сделать растирание. Делать это нужно сухой рукой, а не снегом, так как в последнем случае можно повредить кожу и занести инфекцию. Если во время занятий(соревнований) ученик по каким - либо причинам был вынужден сойти с дистанции, то он должен обязательно предупредить об этом учителя, инструктора, судейскую коллегию(лично, через контролера или товарища). О поломке и порче лыжного снаряжения надо также сообщить учителю. Нельзя раздеваться во время передвижения на лыжах по дистанции и после его окончания. Лучше снять лишнюю одежду до начала лыжной гонки, а после ее завершения надеть вновь. Перед входом в помещение счистить снег с лыж, а зайдя в помещение, связать их вместе. Сразу после занятий по лыжной подготовке не пить холодную воду чтобы не заболело горло. </vt:lpstr>
      <vt:lpstr>Презентация PowerPoint</vt:lpstr>
      <vt:lpstr>Велико оздоровительное значение занятий лыжами. Длительное передвижение на лыжах в виде прогулок или во время учебно-тренировочных занятий на чистом морозном воздухе, выполнение мышечной работы в благоприятных гигиенических условиях значительно повышают общую работоспособность организма, его сопротивляемость различным заболеваниям. Передвижение на лыжах широко используется как средство активного отдыха. Занятия лыжами в красивой лесистой местности доставляют большое удовольствие, оказывают положительное влияние на нервную систему, улучшают общее состояние организма, обеспечивая высокую умственную и физическую работоспособность.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техники безопасности на уроках лыжной подготовки.</dc:title>
  <dc:creator>Анна</dc:creator>
  <cp:lastModifiedBy>Пользователь</cp:lastModifiedBy>
  <cp:revision>13</cp:revision>
  <dcterms:created xsi:type="dcterms:W3CDTF">2012-03-12T15:52:19Z</dcterms:created>
  <dcterms:modified xsi:type="dcterms:W3CDTF">2020-02-06T08:26:19Z</dcterms:modified>
</cp:coreProperties>
</file>