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8" r:id="rId2"/>
    <p:sldId id="269" r:id="rId3"/>
    <p:sldId id="271" r:id="rId4"/>
    <p:sldId id="270" r:id="rId5"/>
    <p:sldId id="283" r:id="rId6"/>
    <p:sldId id="289" r:id="rId7"/>
    <p:sldId id="290" r:id="rId8"/>
    <p:sldId id="272" r:id="rId9"/>
    <p:sldId id="273" r:id="rId10"/>
    <p:sldId id="274" r:id="rId11"/>
    <p:sldId id="264" r:id="rId12"/>
    <p:sldId id="258" r:id="rId13"/>
    <p:sldId id="265" r:id="rId14"/>
    <p:sldId id="261" r:id="rId15"/>
    <p:sldId id="262" r:id="rId16"/>
    <p:sldId id="263" r:id="rId17"/>
    <p:sldId id="285" r:id="rId18"/>
    <p:sldId id="296" r:id="rId19"/>
    <p:sldId id="298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66" r:id="rId30"/>
    <p:sldId id="275" r:id="rId31"/>
    <p:sldId id="276" r:id="rId32"/>
    <p:sldId id="277" r:id="rId33"/>
    <p:sldId id="267" r:id="rId34"/>
    <p:sldId id="278" r:id="rId35"/>
    <p:sldId id="279" r:id="rId36"/>
    <p:sldId id="281" r:id="rId37"/>
    <p:sldId id="284" r:id="rId38"/>
    <p:sldId id="29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00095"/>
    <a:srgbClr val="CCFF66"/>
    <a:srgbClr val="66FF33"/>
    <a:srgbClr val="FFFF00"/>
    <a:srgbClr val="BEFCD3"/>
    <a:srgbClr val="FCE0C8"/>
    <a:srgbClr val="FF99CC"/>
    <a:srgbClr val="E4E8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695EC-3B85-414B-B8D1-E589935EEE9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ED9D-F766-4FF4-8EE5-76C883ED3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ED9D-F766-4FF4-8EE5-76C883ED371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ED9D-F766-4FF4-8EE5-76C883ED371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1209-BFB1-4CA7-8FB5-A6CA5B3B5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A164-AC8E-48A9-801A-9E1814D2F737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A09-76C5-47AE-8E0A-2768950C8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8;&#1075;&#1088;&#1072;.mp3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5;&#1086;%20&#1089;&#1077;&#1082;&#1088;&#1077;&#1090;&#1091;%20&#1074;&#1089;&#1077;&#1084;&#1091;%20&#1089;&#1074;&#1077;&#1090;&#1091;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8;&#1075;&#1088;&#1072;.mp3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4;&#1073;&#1083;&#1072;&#1082;&#1072;.mp3" TargetMode="Externa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14356"/>
            <a:ext cx="6286544" cy="538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6699" t="3389" r="20977" b="54238"/>
          <a:stretch>
            <a:fillRect/>
          </a:stretch>
        </p:blipFill>
        <p:spPr>
          <a:xfrm rot="16200000">
            <a:off x="-1054800" y="1054800"/>
            <a:ext cx="6858000" cy="4748400"/>
          </a:xfrm>
          <a:prstGeom prst="rect">
            <a:avLst/>
          </a:prstGeom>
        </p:spPr>
      </p:pic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9012" t="49153"/>
          <a:stretch>
            <a:fillRect/>
          </a:stretch>
        </p:blipFill>
        <p:spPr>
          <a:xfrm rot="16200000">
            <a:off x="3692735" y="664900"/>
            <a:ext cx="7000928" cy="538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1"/>
            <a:ext cx="69294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&gt;;&lt;;=</a:t>
            </a:r>
            <a:endParaRPr lang="ru-RU" sz="4800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10…40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20+10 … 10+20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70 … 100-30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60см … 40см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40см … 4дм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20см+30см … 3дм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40см-30см … 1дм</a:t>
            </a:r>
          </a:p>
          <a:p>
            <a:pPr algn="ctr"/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зображение 001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6699" t="3389" r="20977" b="54238"/>
          <a:stretch>
            <a:fillRect/>
          </a:stretch>
        </p:blipFill>
        <p:spPr>
          <a:xfrm rot="16200000">
            <a:off x="-197584" y="2912172"/>
            <a:ext cx="3357586" cy="1962350"/>
          </a:xfrm>
          <a:prstGeom prst="rect">
            <a:avLst/>
          </a:prstGeom>
        </p:spPr>
      </p:pic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30366" t="70737" r="49208" b="13749"/>
          <a:stretch>
            <a:fillRect/>
          </a:stretch>
        </p:blipFill>
        <p:spPr>
          <a:xfrm rot="16200000">
            <a:off x="7108049" y="4464851"/>
            <a:ext cx="1571637" cy="16430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1357298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000372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928802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428868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571876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714884"/>
            <a:ext cx="366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4071942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41169" b="56735"/>
          <a:stretch>
            <a:fillRect/>
          </a:stretch>
        </p:blipFill>
        <p:spPr>
          <a:xfrm rot="16200000">
            <a:off x="-1471275" y="1457666"/>
            <a:ext cx="6858001" cy="3942665"/>
          </a:xfrm>
          <a:prstGeom prst="rect">
            <a:avLst/>
          </a:prstGeom>
        </p:spPr>
      </p:pic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t="45232"/>
          <a:stretch>
            <a:fillRect/>
          </a:stretch>
        </p:blipFill>
        <p:spPr>
          <a:xfrm rot="16200000">
            <a:off x="2912567" y="659300"/>
            <a:ext cx="6890734" cy="557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379208"/>
          <a:ext cx="7858179" cy="2264196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2245194"/>
                <a:gridCol w="1122597"/>
                <a:gridCol w="1122597"/>
                <a:gridCol w="1122597"/>
                <a:gridCol w="1122597"/>
                <a:gridCol w="1122597"/>
              </a:tblGrid>
              <a:tr h="67923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Слагаемое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Слагаемое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Сумма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57148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Заполните таблицы: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7860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7860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928934"/>
            <a:ext cx="1143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2786058"/>
            <a:ext cx="10001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4214818"/>
          <a:ext cx="7858179" cy="2214668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2245194"/>
                <a:gridCol w="1122597"/>
                <a:gridCol w="1122597"/>
                <a:gridCol w="1122597"/>
                <a:gridCol w="1122597"/>
                <a:gridCol w="1122597"/>
              </a:tblGrid>
              <a:tr h="6792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Уменьшаемое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Вычитаемое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80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7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Разность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28926" y="55721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55007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55007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5721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55721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60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85723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85723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80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85723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85723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85723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9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92906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9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92906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392906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392906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392906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60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6710" y="392906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80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4" grpId="2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" descr="BD15302_"/>
          <p:cNvPicPr>
            <a:picLocks noChangeAspect="1" noChangeArrowheads="1"/>
          </p:cNvPicPr>
          <p:nvPr/>
        </p:nvPicPr>
        <p:blipFill>
          <a:blip r:embed="rId2"/>
          <a:srcRect l="56693" r="6299"/>
          <a:stretch>
            <a:fillRect/>
          </a:stretch>
        </p:blipFill>
        <p:spPr bwMode="auto">
          <a:xfrm>
            <a:off x="642910" y="2143116"/>
            <a:ext cx="7500990" cy="3671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214422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928670"/>
            <a:ext cx="714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72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128586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" name="Рисунок 34" descr="Изображение 002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t="45232"/>
          <a:stretch>
            <a:fillRect/>
          </a:stretch>
        </p:blipFill>
        <p:spPr>
          <a:xfrm rot="16200000">
            <a:off x="3978625" y="3022245"/>
            <a:ext cx="3961799" cy="3203674"/>
          </a:xfrm>
          <a:prstGeom prst="rect">
            <a:avLst/>
          </a:prstGeom>
        </p:spPr>
      </p:pic>
      <p:pic>
        <p:nvPicPr>
          <p:cNvPr id="20" name="Рисунок 19" descr="Изображение 002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50974" t="22883" r="32480" b="63790"/>
          <a:stretch>
            <a:fillRect/>
          </a:stretch>
        </p:blipFill>
        <p:spPr>
          <a:xfrm rot="16200000">
            <a:off x="785785" y="4143381"/>
            <a:ext cx="1928826" cy="19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 rot="11317570">
            <a:off x="3570825" y="1112872"/>
            <a:ext cx="180022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200" dirty="0">
                <a:solidFill>
                  <a:srgbClr val="6600CC"/>
                </a:solidFill>
                <a:latin typeface="Arial" charset="0"/>
              </a:rPr>
              <a:t>6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786314" y="2071678"/>
            <a:ext cx="288925" cy="287337"/>
          </a:xfrm>
          <a:prstGeom prst="ellipse">
            <a:avLst/>
          </a:prstGeom>
          <a:gradFill rotWithShape="1">
            <a:gsLst>
              <a:gs pos="0">
                <a:srgbClr val="CC1A1E"/>
              </a:gs>
              <a:gs pos="100000">
                <a:srgbClr val="CC1A1E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1" descr="рука пиш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643446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855E-6 C -0.0073 -0.0067 -0.03125 -0.03605 -0.04393 -0.04067 C -0.0566 -0.04529 -0.06667 -0.03489 -0.07639 -0.02819 C -0.08611 -0.02149 -0.0948 -0.01502 -0.10209 -0.00046 C -0.10938 0.0141 -0.11997 0.03791 -0.12066 0.05847 C -0.12136 0.07904 -0.11511 0.10793 -0.1066 0.12342 C -0.09809 0.1389 -0.08108 0.14745 -0.06945 0.15115 C -0.05782 0.15485 -0.04861 0.15438 -0.03698 0.14514 C -0.02535 0.1359 -0.00747 0.11671 0.00034 0.09545 C 0.00816 0.07419 0.00764 0.03421 0.00954 0.01803 " pathEditMode="relative" rAng="0" ptsTypes="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855E-6 C 0.00156 0.01225 0.00902 0.04969 0.00954 0.07396 C 0.01007 0.09822 0.01076 0.11463 0.0026 0.14514 C -0.00556 0.17565 -0.02223 0.23689 -0.03924 0.25653 C -0.05625 0.27618 -0.08525 0.26693 -0.09966 0.26277 C -0.11407 0.25861 -0.11962 0.24267 -0.12535 0.2318 C -0.13108 0.22094 -0.13264 0.20477 -0.13455 0.1976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8651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71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64291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64291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00024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00024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32146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321468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32146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321468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32146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314324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32146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464344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464344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457200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72396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3108" y="57148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57422" y="1857364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321468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457200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3143248"/>
            <a:ext cx="529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4572008"/>
            <a:ext cx="39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9" grpId="0"/>
      <p:bldP spid="24" grpId="0"/>
      <p:bldP spid="2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292600"/>
            <a:ext cx="1873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6911655 w 21600"/>
              <a:gd name="T1" fmla="*/ 3075202 h 21600"/>
              <a:gd name="T2" fmla="*/ 3455988 w 21600"/>
              <a:gd name="T3" fmla="*/ 3096419 h 21600"/>
              <a:gd name="T4" fmla="*/ 6911975 w 21600"/>
              <a:gd name="T5" fmla="*/ 309641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5" descr="li1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779838" y="2708275"/>
            <a:ext cx="1655762" cy="1512888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681C3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518400" y="5534025"/>
            <a:ext cx="1203325" cy="1022350"/>
          </a:xfrm>
          <a:prstGeom prst="ellipse">
            <a:avLst/>
          </a:prstGeom>
          <a:solidFill>
            <a:srgbClr val="E03C82">
              <a:alpha val="7294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296863" y="6264275"/>
            <a:ext cx="8596312" cy="904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96863" y="5543550"/>
            <a:ext cx="85502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96863" y="4824413"/>
            <a:ext cx="855027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0825" y="4103688"/>
            <a:ext cx="8642350" cy="460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96863" y="3384550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96863" y="2663825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50825" y="1943100"/>
            <a:ext cx="8686800" cy="460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96863" y="1223963"/>
            <a:ext cx="8596312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41313" y="549275"/>
            <a:ext cx="8505825" cy="444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904875" y="0"/>
            <a:ext cx="8890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68592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4066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1289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8496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233988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015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67373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4580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8120063" y="0"/>
            <a:ext cx="119062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89011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0325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303213" y="5894388"/>
            <a:ext cx="85979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32556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70977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204628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27686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34290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4151313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4872038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242888" y="5232400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242888" y="4451350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250825" y="3716338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242888" y="3008313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V="1">
            <a:off x="250825" y="2276475"/>
            <a:ext cx="8658225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flipV="1">
            <a:off x="250825" y="1557338"/>
            <a:ext cx="8742363" cy="714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V="1">
            <a:off x="303213" y="842963"/>
            <a:ext cx="8597900" cy="603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242888" y="242888"/>
            <a:ext cx="8658225" cy="587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5654675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637540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7758113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8540750" y="0"/>
            <a:ext cx="60325" cy="6858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0916E-6 L -0.78264 -0.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-0.784 L -0.78264 0.0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6563 -0.80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80157 L 0.03281 -0.01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-0.0592 0.039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4 0.0481 L 0.03281 -0.80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80157 L -0.77604 -0.810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4" grpId="1" animBg="1"/>
      <p:bldP spid="33794" grpId="2" animBg="1"/>
      <p:bldP spid="33794" grpId="3" animBg="1"/>
      <p:bldP spid="33794" grpId="4" animBg="1"/>
      <p:bldP spid="33794" grpId="5" animBg="1"/>
      <p:bldP spid="33794" grpId="6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66900" y="963613"/>
            <a:ext cx="4967288" cy="4967287"/>
            <a:chOff x="1066" y="482"/>
            <a:chExt cx="3129" cy="3129"/>
          </a:xfrm>
        </p:grpSpPr>
        <p:sp>
          <p:nvSpPr>
            <p:cNvPr id="10244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FFFF00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60576">
            <a:off x="1057275" y="687388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57346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12900" b="1" smtClean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12291" name="Picture 5" descr="26m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4391025"/>
            <a:ext cx="17287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45287">
            <a:off x="2987675" y="45815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2888" y="242888"/>
            <a:ext cx="8477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600" b="1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Ежедневно делайте зарядку для глаз от 2 до 5 минут!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3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t="45833"/>
          <a:stretch>
            <a:fillRect/>
          </a:stretch>
        </p:blipFill>
        <p:spPr>
          <a:xfrm rot="5400000">
            <a:off x="-625148" y="625147"/>
            <a:ext cx="6858001" cy="5607705"/>
          </a:xfrm>
          <a:prstGeom prst="rect">
            <a:avLst/>
          </a:prstGeo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47015" b="53125"/>
          <a:stretch>
            <a:fillRect/>
          </a:stretch>
        </p:blipFill>
        <p:spPr>
          <a:xfrm rot="5400000">
            <a:off x="5510908" y="3224908"/>
            <a:ext cx="3679345" cy="3586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Тема урока: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Сложение и вычитание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десятков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Кроссворд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1500174"/>
          <a:ext cx="6480000" cy="43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128586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28586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28586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28586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1285860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28586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128586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00024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00024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200024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200024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20002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27146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2714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27146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714620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27146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271462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68" y="271462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34290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4290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42900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3429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3429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5008" y="3429000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421481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0628" y="4214818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8728" y="492919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08" y="492919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488" y="4929198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92919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4810" y="492919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492919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5008" y="4929198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2" name="Скругленная соединительная линия 41"/>
          <p:cNvCxnSpPr/>
          <p:nvPr/>
        </p:nvCxnSpPr>
        <p:spPr>
          <a:xfrm>
            <a:off x="6786578" y="3929066"/>
            <a:ext cx="1785950" cy="428628"/>
          </a:xfrm>
          <a:prstGeom prst="curvedConnector3">
            <a:avLst>
              <a:gd name="adj1" fmla="val 2856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929586" y="2857496"/>
            <a:ext cx="928694" cy="92869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6607983" y="5322107"/>
            <a:ext cx="1285884" cy="7858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28596" y="1500174"/>
            <a:ext cx="714380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1071538" y="1428736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285720" y="2071678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500166" y="4429132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643042" y="250030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>
            <a:stCxn id="56" idx="3"/>
          </p:cNvCxnSpPr>
          <p:nvPr/>
        </p:nvCxnSpPr>
        <p:spPr>
          <a:xfrm rot="5400000">
            <a:off x="714348" y="4336770"/>
            <a:ext cx="592428" cy="1021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По секрету всему свет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"/>
                            </p:stCondLst>
                            <p:childTnLst>
                              <p:par>
                                <p:cTn id="26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500"/>
                            </p:stCondLst>
                            <p:childTnLst>
                              <p:par>
                                <p:cTn id="28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500"/>
                            </p:stCondLst>
                            <p:childTnLst>
                              <p:par>
                                <p:cTn id="3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animClr clrSpc="rgb">
                                      <p:cBhvr>
                                        <p:cTn id="3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519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8" dur="9378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3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5" grpId="0" animBg="1"/>
      <p:bldP spid="56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Задача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51  №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/>
              <a:t>В ателье для пошива платья купили 20 метров шёлка и для пошива рубашек  - 10 метров ситца. Сколько всего метров ткани купили?</a:t>
            </a:r>
            <a:endParaRPr lang="ru-RU" sz="2400" dirty="0"/>
          </a:p>
        </p:txBody>
      </p:sp>
      <p:grpSp>
        <p:nvGrpSpPr>
          <p:cNvPr id="100" name="Group 154"/>
          <p:cNvGrpSpPr>
            <a:grpSpLocks/>
          </p:cNvGrpSpPr>
          <p:nvPr/>
        </p:nvGrpSpPr>
        <p:grpSpPr bwMode="auto">
          <a:xfrm rot="-1246683">
            <a:off x="6277071" y="3825955"/>
            <a:ext cx="1548574" cy="633436"/>
            <a:chOff x="2064" y="2592"/>
            <a:chExt cx="1296" cy="1443"/>
          </a:xfrm>
        </p:grpSpPr>
        <p:sp>
          <p:nvSpPr>
            <p:cNvPr id="101" name="Oval 155"/>
            <p:cNvSpPr>
              <a:spLocks noChangeArrowheads="1"/>
            </p:cNvSpPr>
            <p:nvPr/>
          </p:nvSpPr>
          <p:spPr bwMode="auto">
            <a:xfrm rot="19128220" flipH="1">
              <a:off x="2405" y="321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156"/>
            <p:cNvSpPr>
              <a:spLocks noChangeArrowheads="1"/>
            </p:cNvSpPr>
            <p:nvPr/>
          </p:nvSpPr>
          <p:spPr bwMode="auto">
            <a:xfrm rot="19128220" flipH="1">
              <a:off x="2390" y="3535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Oval 157"/>
            <p:cNvSpPr>
              <a:spLocks noChangeArrowheads="1"/>
            </p:cNvSpPr>
            <p:nvPr/>
          </p:nvSpPr>
          <p:spPr bwMode="auto">
            <a:xfrm rot="19128220" flipH="1">
              <a:off x="2382" y="333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Oval 158"/>
            <p:cNvSpPr>
              <a:spLocks noChangeArrowheads="1"/>
            </p:cNvSpPr>
            <p:nvPr/>
          </p:nvSpPr>
          <p:spPr bwMode="auto">
            <a:xfrm rot="19128220" flipH="1">
              <a:off x="2399" y="3105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Freeform 159"/>
            <p:cNvSpPr>
              <a:spLocks/>
            </p:cNvSpPr>
            <p:nvPr/>
          </p:nvSpPr>
          <p:spPr bwMode="auto">
            <a:xfrm rot="21399066" flipH="1">
              <a:off x="2064" y="2592"/>
              <a:ext cx="626" cy="1345"/>
            </a:xfrm>
            <a:custGeom>
              <a:avLst/>
              <a:gdLst/>
              <a:ahLst/>
              <a:cxnLst>
                <a:cxn ang="0">
                  <a:pos x="360" y="98"/>
                </a:cxn>
                <a:cxn ang="0">
                  <a:pos x="0" y="1066"/>
                </a:cxn>
                <a:cxn ang="0">
                  <a:pos x="800" y="1178"/>
                </a:cxn>
                <a:cxn ang="0">
                  <a:pos x="1104" y="234"/>
                </a:cxn>
                <a:cxn ang="0">
                  <a:pos x="1070" y="160"/>
                </a:cxn>
                <a:cxn ang="0">
                  <a:pos x="1038" y="124"/>
                </a:cxn>
                <a:cxn ang="0">
                  <a:pos x="994" y="100"/>
                </a:cxn>
                <a:cxn ang="0">
                  <a:pos x="950" y="76"/>
                </a:cxn>
                <a:cxn ang="0">
                  <a:pos x="922" y="60"/>
                </a:cxn>
                <a:cxn ang="0">
                  <a:pos x="870" y="36"/>
                </a:cxn>
                <a:cxn ang="0">
                  <a:pos x="822" y="20"/>
                </a:cxn>
                <a:cxn ang="0">
                  <a:pos x="766" y="4"/>
                </a:cxn>
                <a:cxn ang="0">
                  <a:pos x="694" y="0"/>
                </a:cxn>
                <a:cxn ang="0">
                  <a:pos x="622" y="12"/>
                </a:cxn>
                <a:cxn ang="0">
                  <a:pos x="526" y="24"/>
                </a:cxn>
                <a:cxn ang="0">
                  <a:pos x="454" y="48"/>
                </a:cxn>
                <a:cxn ang="0">
                  <a:pos x="406" y="76"/>
                </a:cxn>
                <a:cxn ang="0">
                  <a:pos x="362" y="100"/>
                </a:cxn>
              </a:cxnLst>
              <a:rect l="0" t="0" r="r" b="b"/>
              <a:pathLst>
                <a:path w="1104" h="1178">
                  <a:moveTo>
                    <a:pt x="360" y="98"/>
                  </a:moveTo>
                  <a:lnTo>
                    <a:pt x="0" y="1066"/>
                  </a:lnTo>
                  <a:lnTo>
                    <a:pt x="800" y="1178"/>
                  </a:lnTo>
                  <a:lnTo>
                    <a:pt x="1104" y="234"/>
                  </a:lnTo>
                  <a:lnTo>
                    <a:pt x="1070" y="160"/>
                  </a:lnTo>
                  <a:lnTo>
                    <a:pt x="1038" y="124"/>
                  </a:lnTo>
                  <a:lnTo>
                    <a:pt x="994" y="100"/>
                  </a:lnTo>
                  <a:lnTo>
                    <a:pt x="950" y="76"/>
                  </a:lnTo>
                  <a:lnTo>
                    <a:pt x="922" y="60"/>
                  </a:lnTo>
                  <a:lnTo>
                    <a:pt x="870" y="36"/>
                  </a:lnTo>
                  <a:lnTo>
                    <a:pt x="822" y="20"/>
                  </a:lnTo>
                  <a:lnTo>
                    <a:pt x="766" y="4"/>
                  </a:lnTo>
                  <a:lnTo>
                    <a:pt x="694" y="0"/>
                  </a:lnTo>
                  <a:lnTo>
                    <a:pt x="622" y="12"/>
                  </a:lnTo>
                  <a:lnTo>
                    <a:pt x="526" y="24"/>
                  </a:lnTo>
                  <a:lnTo>
                    <a:pt x="454" y="48"/>
                  </a:lnTo>
                  <a:lnTo>
                    <a:pt x="406" y="76"/>
                  </a:lnTo>
                  <a:lnTo>
                    <a:pt x="362" y="100"/>
                  </a:lnTo>
                </a:path>
              </a:pathLst>
            </a:custGeom>
            <a:solidFill>
              <a:srgbClr val="FF4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Oval 160"/>
            <p:cNvSpPr>
              <a:spLocks noChangeArrowheads="1"/>
            </p:cNvSpPr>
            <p:nvPr/>
          </p:nvSpPr>
          <p:spPr bwMode="auto">
            <a:xfrm rot="19128220" flipH="1">
              <a:off x="2171" y="2887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161"/>
            <p:cNvSpPr>
              <a:spLocks noChangeArrowheads="1"/>
            </p:cNvSpPr>
            <p:nvPr/>
          </p:nvSpPr>
          <p:spPr bwMode="auto">
            <a:xfrm rot="19128220" flipH="1">
              <a:off x="2285" y="312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Oval 162"/>
            <p:cNvSpPr>
              <a:spLocks noChangeArrowheads="1"/>
            </p:cNvSpPr>
            <p:nvPr/>
          </p:nvSpPr>
          <p:spPr bwMode="auto">
            <a:xfrm rot="19128220" flipH="1">
              <a:off x="2080" y="298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Oval 163"/>
            <p:cNvSpPr>
              <a:spLocks noChangeArrowheads="1"/>
            </p:cNvSpPr>
            <p:nvPr/>
          </p:nvSpPr>
          <p:spPr bwMode="auto">
            <a:xfrm rot="19128220" flipH="1">
              <a:off x="2144" y="317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Oval 164"/>
            <p:cNvSpPr>
              <a:spLocks noChangeArrowheads="1"/>
            </p:cNvSpPr>
            <p:nvPr/>
          </p:nvSpPr>
          <p:spPr bwMode="auto">
            <a:xfrm rot="19128220" flipH="1">
              <a:off x="2342" y="335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Oval 165"/>
            <p:cNvSpPr>
              <a:spLocks noChangeArrowheads="1"/>
            </p:cNvSpPr>
            <p:nvPr/>
          </p:nvSpPr>
          <p:spPr bwMode="auto">
            <a:xfrm rot="19128220" flipH="1">
              <a:off x="2357" y="2930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Oval 166"/>
            <p:cNvSpPr>
              <a:spLocks noChangeArrowheads="1"/>
            </p:cNvSpPr>
            <p:nvPr/>
          </p:nvSpPr>
          <p:spPr bwMode="auto">
            <a:xfrm rot="19128220" flipH="1">
              <a:off x="2199" y="336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Oval 167"/>
            <p:cNvSpPr>
              <a:spLocks noChangeArrowheads="1"/>
            </p:cNvSpPr>
            <p:nvPr/>
          </p:nvSpPr>
          <p:spPr bwMode="auto">
            <a:xfrm rot="19128220" flipH="1">
              <a:off x="2405" y="3218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Oval 168"/>
            <p:cNvSpPr>
              <a:spLocks noChangeArrowheads="1"/>
            </p:cNvSpPr>
            <p:nvPr/>
          </p:nvSpPr>
          <p:spPr bwMode="auto">
            <a:xfrm rot="19128220" flipH="1">
              <a:off x="2401" y="354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5" name="Group 169"/>
            <p:cNvGrpSpPr>
              <a:grpSpLocks/>
            </p:cNvGrpSpPr>
            <p:nvPr/>
          </p:nvGrpSpPr>
          <p:grpSpPr bwMode="auto">
            <a:xfrm>
              <a:off x="2269" y="3650"/>
              <a:ext cx="472" cy="385"/>
              <a:chOff x="1352" y="3650"/>
              <a:chExt cx="428" cy="335"/>
            </a:xfrm>
          </p:grpSpPr>
          <p:sp>
            <p:nvSpPr>
              <p:cNvPr id="133" name="Freeform 170"/>
              <p:cNvSpPr>
                <a:spLocks/>
              </p:cNvSpPr>
              <p:nvPr/>
            </p:nvSpPr>
            <p:spPr bwMode="auto">
              <a:xfrm rot="1269856" flipH="1">
                <a:off x="1352" y="3650"/>
                <a:ext cx="428" cy="335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solidFill>
                <a:srgbClr val="FF4FFF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4" name="Group 171"/>
              <p:cNvGrpSpPr>
                <a:grpSpLocks/>
              </p:cNvGrpSpPr>
              <p:nvPr/>
            </p:nvGrpSpPr>
            <p:grpSpPr bwMode="auto">
              <a:xfrm>
                <a:off x="1392" y="3696"/>
                <a:ext cx="329" cy="240"/>
                <a:chOff x="1392" y="3696"/>
                <a:chExt cx="329" cy="240"/>
              </a:xfrm>
            </p:grpSpPr>
            <p:sp>
              <p:nvSpPr>
                <p:cNvPr id="135" name="Freeform 172"/>
                <p:cNvSpPr>
                  <a:spLocks/>
                </p:cNvSpPr>
                <p:nvPr/>
              </p:nvSpPr>
              <p:spPr bwMode="auto">
                <a:xfrm rot="1269856" flipH="1">
                  <a:off x="1392" y="3696"/>
                  <a:ext cx="329" cy="240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10" y="16"/>
                    </a:cxn>
                    <a:cxn ang="0">
                      <a:pos x="138" y="108"/>
                    </a:cxn>
                    <a:cxn ang="0">
                      <a:pos x="26" y="84"/>
                    </a:cxn>
                    <a:cxn ang="0">
                      <a:pos x="14" y="12"/>
                    </a:cxn>
                  </a:cxnLst>
                  <a:rect l="0" t="0" r="r" b="b"/>
                  <a:pathLst>
                    <a:path w="152" h="119">
                      <a:moveTo>
                        <a:pt x="14" y="12"/>
                      </a:moveTo>
                      <a:cubicBezTo>
                        <a:pt x="28" y="1"/>
                        <a:pt x="89" y="0"/>
                        <a:pt x="110" y="16"/>
                      </a:cubicBezTo>
                      <a:cubicBezTo>
                        <a:pt x="131" y="32"/>
                        <a:pt x="152" y="97"/>
                        <a:pt x="138" y="108"/>
                      </a:cubicBezTo>
                      <a:cubicBezTo>
                        <a:pt x="124" y="119"/>
                        <a:pt x="48" y="101"/>
                        <a:pt x="26" y="84"/>
                      </a:cubicBezTo>
                      <a:cubicBezTo>
                        <a:pt x="4" y="67"/>
                        <a:pt x="0" y="23"/>
                        <a:pt x="14" y="12"/>
                      </a:cubicBez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173"/>
                <p:cNvSpPr>
                  <a:spLocks/>
                </p:cNvSpPr>
                <p:nvPr/>
              </p:nvSpPr>
              <p:spPr bwMode="auto">
                <a:xfrm rot="1269856" flipH="1">
                  <a:off x="1414" y="3741"/>
                  <a:ext cx="253" cy="153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10" y="16"/>
                    </a:cxn>
                    <a:cxn ang="0">
                      <a:pos x="138" y="108"/>
                    </a:cxn>
                    <a:cxn ang="0">
                      <a:pos x="26" y="84"/>
                    </a:cxn>
                    <a:cxn ang="0">
                      <a:pos x="14" y="12"/>
                    </a:cxn>
                  </a:cxnLst>
                  <a:rect l="0" t="0" r="r" b="b"/>
                  <a:pathLst>
                    <a:path w="152" h="119">
                      <a:moveTo>
                        <a:pt x="14" y="12"/>
                      </a:moveTo>
                      <a:cubicBezTo>
                        <a:pt x="28" y="1"/>
                        <a:pt x="89" y="0"/>
                        <a:pt x="110" y="16"/>
                      </a:cubicBezTo>
                      <a:cubicBezTo>
                        <a:pt x="131" y="32"/>
                        <a:pt x="152" y="97"/>
                        <a:pt x="138" y="108"/>
                      </a:cubicBezTo>
                      <a:cubicBezTo>
                        <a:pt x="124" y="119"/>
                        <a:pt x="48" y="101"/>
                        <a:pt x="26" y="84"/>
                      </a:cubicBezTo>
                      <a:cubicBezTo>
                        <a:pt x="4" y="67"/>
                        <a:pt x="0" y="23"/>
                        <a:pt x="14" y="12"/>
                      </a:cubicBez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Freeform 174"/>
                <p:cNvSpPr>
                  <a:spLocks/>
                </p:cNvSpPr>
                <p:nvPr/>
              </p:nvSpPr>
              <p:spPr bwMode="auto">
                <a:xfrm rot="1269856" flipH="1">
                  <a:off x="1435" y="3765"/>
                  <a:ext cx="207" cy="97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10" y="16"/>
                    </a:cxn>
                    <a:cxn ang="0">
                      <a:pos x="138" y="108"/>
                    </a:cxn>
                    <a:cxn ang="0">
                      <a:pos x="26" y="84"/>
                    </a:cxn>
                    <a:cxn ang="0">
                      <a:pos x="14" y="12"/>
                    </a:cxn>
                  </a:cxnLst>
                  <a:rect l="0" t="0" r="r" b="b"/>
                  <a:pathLst>
                    <a:path w="152" h="119">
                      <a:moveTo>
                        <a:pt x="14" y="12"/>
                      </a:moveTo>
                      <a:cubicBezTo>
                        <a:pt x="28" y="1"/>
                        <a:pt x="89" y="0"/>
                        <a:pt x="110" y="16"/>
                      </a:cubicBezTo>
                      <a:cubicBezTo>
                        <a:pt x="131" y="32"/>
                        <a:pt x="152" y="97"/>
                        <a:pt x="138" y="108"/>
                      </a:cubicBezTo>
                      <a:cubicBezTo>
                        <a:pt x="124" y="119"/>
                        <a:pt x="48" y="101"/>
                        <a:pt x="26" y="84"/>
                      </a:cubicBezTo>
                      <a:cubicBezTo>
                        <a:pt x="4" y="67"/>
                        <a:pt x="0" y="23"/>
                        <a:pt x="14" y="12"/>
                      </a:cubicBez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175"/>
                <p:cNvSpPr>
                  <a:spLocks/>
                </p:cNvSpPr>
                <p:nvPr/>
              </p:nvSpPr>
              <p:spPr bwMode="auto">
                <a:xfrm rot="1269856" flipH="1">
                  <a:off x="1503" y="3802"/>
                  <a:ext cx="78" cy="30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10" y="16"/>
                    </a:cxn>
                    <a:cxn ang="0">
                      <a:pos x="138" y="108"/>
                    </a:cxn>
                    <a:cxn ang="0">
                      <a:pos x="26" y="84"/>
                    </a:cxn>
                    <a:cxn ang="0">
                      <a:pos x="14" y="12"/>
                    </a:cxn>
                  </a:cxnLst>
                  <a:rect l="0" t="0" r="r" b="b"/>
                  <a:pathLst>
                    <a:path w="152" h="119">
                      <a:moveTo>
                        <a:pt x="14" y="12"/>
                      </a:moveTo>
                      <a:cubicBezTo>
                        <a:pt x="28" y="1"/>
                        <a:pt x="89" y="0"/>
                        <a:pt x="110" y="16"/>
                      </a:cubicBezTo>
                      <a:cubicBezTo>
                        <a:pt x="131" y="32"/>
                        <a:pt x="152" y="97"/>
                        <a:pt x="138" y="108"/>
                      </a:cubicBezTo>
                      <a:cubicBezTo>
                        <a:pt x="124" y="119"/>
                        <a:pt x="48" y="101"/>
                        <a:pt x="26" y="84"/>
                      </a:cubicBezTo>
                      <a:cubicBezTo>
                        <a:pt x="4" y="67"/>
                        <a:pt x="0" y="23"/>
                        <a:pt x="14" y="12"/>
                      </a:cubicBez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6" name="Oval 176"/>
            <p:cNvSpPr>
              <a:spLocks noChangeArrowheads="1"/>
            </p:cNvSpPr>
            <p:nvPr/>
          </p:nvSpPr>
          <p:spPr bwMode="auto">
            <a:xfrm rot="19128220" flipH="1">
              <a:off x="2261" y="360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Oval 177"/>
            <p:cNvSpPr>
              <a:spLocks noChangeArrowheads="1"/>
            </p:cNvSpPr>
            <p:nvPr/>
          </p:nvSpPr>
          <p:spPr bwMode="auto">
            <a:xfrm rot="19128220" flipH="1">
              <a:off x="2453" y="3410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Oval 178"/>
            <p:cNvSpPr>
              <a:spLocks noChangeArrowheads="1"/>
            </p:cNvSpPr>
            <p:nvPr/>
          </p:nvSpPr>
          <p:spPr bwMode="auto">
            <a:xfrm rot="19128220" flipH="1">
              <a:off x="2261" y="2690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9" name="Group 179"/>
            <p:cNvGrpSpPr>
              <a:grpSpLocks/>
            </p:cNvGrpSpPr>
            <p:nvPr/>
          </p:nvGrpSpPr>
          <p:grpSpPr bwMode="auto">
            <a:xfrm>
              <a:off x="2496" y="2797"/>
              <a:ext cx="864" cy="1139"/>
              <a:chOff x="792" y="2776"/>
              <a:chExt cx="864" cy="1139"/>
            </a:xfrm>
          </p:grpSpPr>
          <p:sp>
            <p:nvSpPr>
              <p:cNvPr id="120" name="Freeform 180"/>
              <p:cNvSpPr>
                <a:spLocks/>
              </p:cNvSpPr>
              <p:nvPr/>
            </p:nvSpPr>
            <p:spPr bwMode="auto">
              <a:xfrm>
                <a:off x="792" y="2776"/>
                <a:ext cx="864" cy="1139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312" y="104"/>
                  </a:cxn>
                  <a:cxn ang="0">
                    <a:pos x="600" y="8"/>
                  </a:cxn>
                  <a:cxn ang="0">
                    <a:pos x="648" y="56"/>
                  </a:cxn>
                  <a:cxn ang="0">
                    <a:pos x="696" y="296"/>
                  </a:cxn>
                  <a:cxn ang="0">
                    <a:pos x="840" y="728"/>
                  </a:cxn>
                  <a:cxn ang="0">
                    <a:pos x="840" y="1064"/>
                  </a:cxn>
                  <a:cxn ang="0">
                    <a:pos x="784" y="1128"/>
                  </a:cxn>
                  <a:cxn ang="0">
                    <a:pos x="720" y="1128"/>
                  </a:cxn>
                  <a:cxn ang="0">
                    <a:pos x="624" y="1128"/>
                  </a:cxn>
                  <a:cxn ang="0">
                    <a:pos x="448" y="1128"/>
                  </a:cxn>
                  <a:cxn ang="0">
                    <a:pos x="240" y="1080"/>
                  </a:cxn>
                </a:cxnLst>
                <a:rect l="0" t="0" r="r" b="b"/>
                <a:pathLst>
                  <a:path w="864" h="1139">
                    <a:moveTo>
                      <a:pt x="0" y="56"/>
                    </a:moveTo>
                    <a:cubicBezTo>
                      <a:pt x="55" y="64"/>
                      <a:pt x="212" y="112"/>
                      <a:pt x="312" y="104"/>
                    </a:cubicBezTo>
                    <a:cubicBezTo>
                      <a:pt x="412" y="96"/>
                      <a:pt x="544" y="16"/>
                      <a:pt x="600" y="8"/>
                    </a:cubicBezTo>
                    <a:cubicBezTo>
                      <a:pt x="656" y="0"/>
                      <a:pt x="632" y="8"/>
                      <a:pt x="648" y="56"/>
                    </a:cubicBezTo>
                    <a:cubicBezTo>
                      <a:pt x="664" y="104"/>
                      <a:pt x="664" y="184"/>
                      <a:pt x="696" y="296"/>
                    </a:cubicBezTo>
                    <a:cubicBezTo>
                      <a:pt x="728" y="408"/>
                      <a:pt x="816" y="600"/>
                      <a:pt x="840" y="728"/>
                    </a:cubicBezTo>
                    <a:cubicBezTo>
                      <a:pt x="864" y="856"/>
                      <a:pt x="849" y="997"/>
                      <a:pt x="840" y="1064"/>
                    </a:cubicBezTo>
                    <a:cubicBezTo>
                      <a:pt x="831" y="1131"/>
                      <a:pt x="804" y="1117"/>
                      <a:pt x="784" y="1128"/>
                    </a:cubicBezTo>
                    <a:cubicBezTo>
                      <a:pt x="764" y="1139"/>
                      <a:pt x="747" y="1128"/>
                      <a:pt x="720" y="1128"/>
                    </a:cubicBezTo>
                    <a:cubicBezTo>
                      <a:pt x="693" y="1128"/>
                      <a:pt x="669" y="1128"/>
                      <a:pt x="624" y="1128"/>
                    </a:cubicBezTo>
                    <a:cubicBezTo>
                      <a:pt x="579" y="1128"/>
                      <a:pt x="512" y="1136"/>
                      <a:pt x="448" y="1128"/>
                    </a:cubicBezTo>
                    <a:cubicBezTo>
                      <a:pt x="384" y="1120"/>
                      <a:pt x="283" y="1090"/>
                      <a:pt x="240" y="1080"/>
                    </a:cubicBezTo>
                  </a:path>
                </a:pathLst>
              </a:custGeom>
              <a:gradFill rotWithShape="1">
                <a:gsLst>
                  <a:gs pos="0">
                    <a:srgbClr val="C0008E"/>
                  </a:gs>
                  <a:gs pos="50000">
                    <a:srgbClr val="FF43CE"/>
                  </a:gs>
                  <a:gs pos="100000">
                    <a:srgbClr val="C0008E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Oval 181"/>
              <p:cNvSpPr>
                <a:spLocks noChangeArrowheads="1"/>
              </p:cNvSpPr>
              <p:nvPr/>
            </p:nvSpPr>
            <p:spPr bwMode="auto">
              <a:xfrm rot="19128220" flipH="1">
                <a:off x="912" y="2976"/>
                <a:ext cx="73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Oval 182"/>
              <p:cNvSpPr>
                <a:spLocks noChangeArrowheads="1"/>
              </p:cNvSpPr>
              <p:nvPr/>
            </p:nvSpPr>
            <p:spPr bwMode="auto">
              <a:xfrm rot="19128220" flipH="1">
                <a:off x="1104" y="2976"/>
                <a:ext cx="73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Oval 183"/>
              <p:cNvSpPr>
                <a:spLocks noChangeArrowheads="1"/>
              </p:cNvSpPr>
              <p:nvPr/>
            </p:nvSpPr>
            <p:spPr bwMode="auto">
              <a:xfrm rot="19128220" flipH="1">
                <a:off x="1008" y="3168"/>
                <a:ext cx="73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Oval 184"/>
              <p:cNvSpPr>
                <a:spLocks noChangeArrowheads="1"/>
              </p:cNvSpPr>
              <p:nvPr/>
            </p:nvSpPr>
            <p:spPr bwMode="auto">
              <a:xfrm rot="19128220" flipH="1">
                <a:off x="1248" y="3120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Oval 185"/>
              <p:cNvSpPr>
                <a:spLocks noChangeArrowheads="1"/>
              </p:cNvSpPr>
              <p:nvPr/>
            </p:nvSpPr>
            <p:spPr bwMode="auto">
              <a:xfrm rot="19128220" flipH="1">
                <a:off x="1344" y="2880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Oval 186"/>
              <p:cNvSpPr>
                <a:spLocks noChangeArrowheads="1"/>
              </p:cNvSpPr>
              <p:nvPr/>
            </p:nvSpPr>
            <p:spPr bwMode="auto">
              <a:xfrm rot="19128220" flipH="1">
                <a:off x="1152" y="3312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Oval 187"/>
              <p:cNvSpPr>
                <a:spLocks noChangeArrowheads="1"/>
              </p:cNvSpPr>
              <p:nvPr/>
            </p:nvSpPr>
            <p:spPr bwMode="auto">
              <a:xfrm rot="19128220" flipH="1">
                <a:off x="1392" y="3264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Oval 188"/>
              <p:cNvSpPr>
                <a:spLocks noChangeArrowheads="1"/>
              </p:cNvSpPr>
              <p:nvPr/>
            </p:nvSpPr>
            <p:spPr bwMode="auto">
              <a:xfrm rot="19128220" flipH="1">
                <a:off x="1056" y="3552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Oval 189"/>
              <p:cNvSpPr>
                <a:spLocks noChangeArrowheads="1"/>
              </p:cNvSpPr>
              <p:nvPr/>
            </p:nvSpPr>
            <p:spPr bwMode="auto">
              <a:xfrm rot="19128220" flipH="1">
                <a:off x="1296" y="3504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Oval 190"/>
              <p:cNvSpPr>
                <a:spLocks noChangeArrowheads="1"/>
              </p:cNvSpPr>
              <p:nvPr/>
            </p:nvSpPr>
            <p:spPr bwMode="auto">
              <a:xfrm rot="19128220" flipH="1">
                <a:off x="1200" y="3696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Oval 191"/>
              <p:cNvSpPr>
                <a:spLocks noChangeArrowheads="1"/>
              </p:cNvSpPr>
              <p:nvPr/>
            </p:nvSpPr>
            <p:spPr bwMode="auto">
              <a:xfrm rot="19128220" flipH="1">
                <a:off x="1440" y="3744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Oval 192"/>
              <p:cNvSpPr>
                <a:spLocks noChangeArrowheads="1"/>
              </p:cNvSpPr>
              <p:nvPr/>
            </p:nvSpPr>
            <p:spPr bwMode="auto">
              <a:xfrm rot="19128220" flipH="1">
                <a:off x="1536" y="3456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9" name="Group 4"/>
          <p:cNvGrpSpPr>
            <a:grpSpLocks/>
          </p:cNvGrpSpPr>
          <p:nvPr/>
        </p:nvGrpSpPr>
        <p:grpSpPr bwMode="auto">
          <a:xfrm rot="21399066" flipH="1">
            <a:off x="917007" y="3089447"/>
            <a:ext cx="3112170" cy="2137807"/>
            <a:chOff x="222" y="1728"/>
            <a:chExt cx="4818" cy="3281"/>
          </a:xfrm>
        </p:grpSpPr>
        <p:sp>
          <p:nvSpPr>
            <p:cNvPr id="140" name="Freeform 5"/>
            <p:cNvSpPr>
              <a:spLocks/>
            </p:cNvSpPr>
            <p:nvPr/>
          </p:nvSpPr>
          <p:spPr bwMode="auto">
            <a:xfrm rot="2270846">
              <a:off x="336" y="1728"/>
              <a:ext cx="3912" cy="3281"/>
            </a:xfrm>
            <a:custGeom>
              <a:avLst/>
              <a:gdLst/>
              <a:ahLst/>
              <a:cxnLst>
                <a:cxn ang="0">
                  <a:pos x="168" y="3471"/>
                </a:cxn>
                <a:cxn ang="0">
                  <a:pos x="941" y="2749"/>
                </a:cxn>
                <a:cxn ang="0">
                  <a:pos x="2533" y="2199"/>
                </a:cxn>
                <a:cxn ang="0">
                  <a:pos x="4140" y="1241"/>
                </a:cxn>
                <a:cxn ang="0">
                  <a:pos x="5288" y="169"/>
                </a:cxn>
                <a:cxn ang="0">
                  <a:pos x="5336" y="225"/>
                </a:cxn>
                <a:cxn ang="0">
                  <a:pos x="5288" y="217"/>
                </a:cxn>
                <a:cxn ang="0">
                  <a:pos x="5416" y="321"/>
                </a:cxn>
                <a:cxn ang="0">
                  <a:pos x="5640" y="625"/>
                </a:cxn>
                <a:cxn ang="0">
                  <a:pos x="5816" y="849"/>
                </a:cxn>
                <a:cxn ang="0">
                  <a:pos x="5880" y="977"/>
                </a:cxn>
                <a:cxn ang="0">
                  <a:pos x="4929" y="2215"/>
                </a:cxn>
                <a:cxn ang="0">
                  <a:pos x="3231" y="3079"/>
                </a:cxn>
                <a:cxn ang="0">
                  <a:pos x="1623" y="3518"/>
                </a:cxn>
                <a:cxn ang="0">
                  <a:pos x="728" y="4329"/>
                </a:cxn>
                <a:cxn ang="0">
                  <a:pos x="696" y="4321"/>
                </a:cxn>
                <a:cxn ang="0">
                  <a:pos x="664" y="4297"/>
                </a:cxn>
                <a:cxn ang="0">
                  <a:pos x="584" y="4193"/>
                </a:cxn>
                <a:cxn ang="0">
                  <a:pos x="456" y="4105"/>
                </a:cxn>
                <a:cxn ang="0">
                  <a:pos x="224" y="3913"/>
                </a:cxn>
                <a:cxn ang="0">
                  <a:pos x="72" y="3769"/>
                </a:cxn>
                <a:cxn ang="0">
                  <a:pos x="16" y="3721"/>
                </a:cxn>
                <a:cxn ang="0">
                  <a:pos x="168" y="3471"/>
                </a:cxn>
              </a:cxnLst>
              <a:rect l="0" t="0" r="r" b="b"/>
              <a:pathLst>
                <a:path w="6028" h="4463">
                  <a:moveTo>
                    <a:pt x="168" y="3471"/>
                  </a:moveTo>
                  <a:cubicBezTo>
                    <a:pt x="308" y="3311"/>
                    <a:pt x="547" y="2961"/>
                    <a:pt x="941" y="2749"/>
                  </a:cubicBezTo>
                  <a:cubicBezTo>
                    <a:pt x="1335" y="2537"/>
                    <a:pt x="2000" y="2450"/>
                    <a:pt x="2533" y="2199"/>
                  </a:cubicBezTo>
                  <a:cubicBezTo>
                    <a:pt x="3067" y="1948"/>
                    <a:pt x="3681" y="1579"/>
                    <a:pt x="4140" y="1241"/>
                  </a:cubicBezTo>
                  <a:cubicBezTo>
                    <a:pt x="4599" y="903"/>
                    <a:pt x="5089" y="338"/>
                    <a:pt x="5288" y="169"/>
                  </a:cubicBezTo>
                  <a:cubicBezTo>
                    <a:pt x="5487" y="0"/>
                    <a:pt x="5336" y="217"/>
                    <a:pt x="5336" y="225"/>
                  </a:cubicBezTo>
                  <a:cubicBezTo>
                    <a:pt x="5336" y="233"/>
                    <a:pt x="5275" y="201"/>
                    <a:pt x="5288" y="217"/>
                  </a:cubicBezTo>
                  <a:cubicBezTo>
                    <a:pt x="5301" y="233"/>
                    <a:pt x="5357" y="253"/>
                    <a:pt x="5416" y="321"/>
                  </a:cubicBezTo>
                  <a:cubicBezTo>
                    <a:pt x="5475" y="389"/>
                    <a:pt x="5573" y="537"/>
                    <a:pt x="5640" y="625"/>
                  </a:cubicBezTo>
                  <a:cubicBezTo>
                    <a:pt x="5707" y="713"/>
                    <a:pt x="5776" y="790"/>
                    <a:pt x="5816" y="849"/>
                  </a:cubicBezTo>
                  <a:cubicBezTo>
                    <a:pt x="5856" y="908"/>
                    <a:pt x="6028" y="749"/>
                    <a:pt x="5880" y="977"/>
                  </a:cubicBezTo>
                  <a:cubicBezTo>
                    <a:pt x="5732" y="1205"/>
                    <a:pt x="5370" y="1865"/>
                    <a:pt x="4929" y="2215"/>
                  </a:cubicBezTo>
                  <a:cubicBezTo>
                    <a:pt x="4488" y="2565"/>
                    <a:pt x="3781" y="2862"/>
                    <a:pt x="3231" y="3079"/>
                  </a:cubicBezTo>
                  <a:cubicBezTo>
                    <a:pt x="2680" y="3296"/>
                    <a:pt x="2040" y="3310"/>
                    <a:pt x="1623" y="3518"/>
                  </a:cubicBezTo>
                  <a:cubicBezTo>
                    <a:pt x="1206" y="3726"/>
                    <a:pt x="882" y="4195"/>
                    <a:pt x="728" y="4329"/>
                  </a:cubicBezTo>
                  <a:cubicBezTo>
                    <a:pt x="574" y="4463"/>
                    <a:pt x="707" y="4326"/>
                    <a:pt x="696" y="4321"/>
                  </a:cubicBezTo>
                  <a:cubicBezTo>
                    <a:pt x="685" y="4316"/>
                    <a:pt x="683" y="4318"/>
                    <a:pt x="664" y="4297"/>
                  </a:cubicBezTo>
                  <a:cubicBezTo>
                    <a:pt x="645" y="4276"/>
                    <a:pt x="619" y="4225"/>
                    <a:pt x="584" y="4193"/>
                  </a:cubicBezTo>
                  <a:cubicBezTo>
                    <a:pt x="549" y="4161"/>
                    <a:pt x="516" y="4152"/>
                    <a:pt x="456" y="4105"/>
                  </a:cubicBezTo>
                  <a:cubicBezTo>
                    <a:pt x="396" y="4058"/>
                    <a:pt x="288" y="3969"/>
                    <a:pt x="224" y="3913"/>
                  </a:cubicBezTo>
                  <a:cubicBezTo>
                    <a:pt x="160" y="3857"/>
                    <a:pt x="107" y="3801"/>
                    <a:pt x="72" y="3769"/>
                  </a:cubicBezTo>
                  <a:cubicBezTo>
                    <a:pt x="37" y="3737"/>
                    <a:pt x="0" y="3771"/>
                    <a:pt x="16" y="3721"/>
                  </a:cubicBezTo>
                  <a:cubicBezTo>
                    <a:pt x="32" y="3671"/>
                    <a:pt x="136" y="3523"/>
                    <a:pt x="168" y="347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99"/>
                </a:gs>
                <a:gs pos="50000">
                  <a:srgbClr val="FF66CC"/>
                </a:gs>
                <a:gs pos="100000">
                  <a:srgbClr val="CC3399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Oval 6"/>
            <p:cNvSpPr>
              <a:spLocks noChangeArrowheads="1"/>
            </p:cNvSpPr>
            <p:nvPr/>
          </p:nvSpPr>
          <p:spPr bwMode="auto">
            <a:xfrm rot="2270846">
              <a:off x="1471" y="3262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Oval 7"/>
            <p:cNvSpPr>
              <a:spLocks noChangeArrowheads="1"/>
            </p:cNvSpPr>
            <p:nvPr/>
          </p:nvSpPr>
          <p:spPr bwMode="auto">
            <a:xfrm rot="2270846">
              <a:off x="1579" y="3122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Oval 8"/>
            <p:cNvSpPr>
              <a:spLocks noChangeArrowheads="1"/>
            </p:cNvSpPr>
            <p:nvPr/>
          </p:nvSpPr>
          <p:spPr bwMode="auto">
            <a:xfrm rot="2270846">
              <a:off x="1732" y="3077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Oval 9"/>
            <p:cNvSpPr>
              <a:spLocks noChangeArrowheads="1"/>
            </p:cNvSpPr>
            <p:nvPr/>
          </p:nvSpPr>
          <p:spPr bwMode="auto">
            <a:xfrm rot="2270846">
              <a:off x="1680" y="3230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Oval 10"/>
            <p:cNvSpPr>
              <a:spLocks noChangeArrowheads="1"/>
            </p:cNvSpPr>
            <p:nvPr/>
          </p:nvSpPr>
          <p:spPr bwMode="auto">
            <a:xfrm rot="2270846">
              <a:off x="1833" y="3184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Oval 11"/>
            <p:cNvSpPr>
              <a:spLocks noChangeArrowheads="1"/>
            </p:cNvSpPr>
            <p:nvPr/>
          </p:nvSpPr>
          <p:spPr bwMode="auto">
            <a:xfrm rot="2270846">
              <a:off x="1596" y="338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Oval 12"/>
            <p:cNvSpPr>
              <a:spLocks noChangeArrowheads="1"/>
            </p:cNvSpPr>
            <p:nvPr/>
          </p:nvSpPr>
          <p:spPr bwMode="auto">
            <a:xfrm rot="2270846">
              <a:off x="1804" y="3356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Oval 13"/>
            <p:cNvSpPr>
              <a:spLocks noChangeArrowheads="1"/>
            </p:cNvSpPr>
            <p:nvPr/>
          </p:nvSpPr>
          <p:spPr bwMode="auto">
            <a:xfrm rot="2270846">
              <a:off x="1958" y="3311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Oval 14"/>
            <p:cNvSpPr>
              <a:spLocks noChangeArrowheads="1"/>
            </p:cNvSpPr>
            <p:nvPr/>
          </p:nvSpPr>
          <p:spPr bwMode="auto">
            <a:xfrm rot="2270846">
              <a:off x="1705" y="3519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Oval 15"/>
            <p:cNvSpPr>
              <a:spLocks noChangeArrowheads="1"/>
            </p:cNvSpPr>
            <p:nvPr/>
          </p:nvSpPr>
          <p:spPr bwMode="auto">
            <a:xfrm rot="2270846">
              <a:off x="1906" y="3495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Oval 16"/>
            <p:cNvSpPr>
              <a:spLocks noChangeArrowheads="1"/>
            </p:cNvSpPr>
            <p:nvPr/>
          </p:nvSpPr>
          <p:spPr bwMode="auto">
            <a:xfrm rot="2270846">
              <a:off x="2067" y="3442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Oval 17"/>
            <p:cNvSpPr>
              <a:spLocks noChangeArrowheads="1"/>
            </p:cNvSpPr>
            <p:nvPr/>
          </p:nvSpPr>
          <p:spPr bwMode="auto">
            <a:xfrm rot="2270846">
              <a:off x="1793" y="3675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Oval 18"/>
            <p:cNvSpPr>
              <a:spLocks noChangeArrowheads="1"/>
            </p:cNvSpPr>
            <p:nvPr/>
          </p:nvSpPr>
          <p:spPr bwMode="auto">
            <a:xfrm rot="2270846">
              <a:off x="2002" y="3644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Oval 19"/>
            <p:cNvSpPr>
              <a:spLocks noChangeArrowheads="1"/>
            </p:cNvSpPr>
            <p:nvPr/>
          </p:nvSpPr>
          <p:spPr bwMode="auto">
            <a:xfrm rot="2270846">
              <a:off x="2155" y="3600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Oval 20"/>
            <p:cNvSpPr>
              <a:spLocks noChangeArrowheads="1"/>
            </p:cNvSpPr>
            <p:nvPr/>
          </p:nvSpPr>
          <p:spPr bwMode="auto">
            <a:xfrm rot="2270846">
              <a:off x="1928" y="3840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Oval 21"/>
            <p:cNvSpPr>
              <a:spLocks noChangeArrowheads="1"/>
            </p:cNvSpPr>
            <p:nvPr/>
          </p:nvSpPr>
          <p:spPr bwMode="auto">
            <a:xfrm rot="2270846">
              <a:off x="2137" y="380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Oval 22"/>
            <p:cNvSpPr>
              <a:spLocks noChangeArrowheads="1"/>
            </p:cNvSpPr>
            <p:nvPr/>
          </p:nvSpPr>
          <p:spPr bwMode="auto">
            <a:xfrm rot="2270846">
              <a:off x="2291" y="376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 rot="2270846">
              <a:off x="2376" y="3890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 rot="2270846">
              <a:off x="2584" y="385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2270846">
              <a:off x="2738" y="3814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Oval 26"/>
            <p:cNvSpPr>
              <a:spLocks noChangeArrowheads="1"/>
            </p:cNvSpPr>
            <p:nvPr/>
          </p:nvSpPr>
          <p:spPr bwMode="auto">
            <a:xfrm rot="2270846">
              <a:off x="2701" y="3964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auto">
            <a:xfrm rot="2270846">
              <a:off x="2910" y="393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Oval 28"/>
            <p:cNvSpPr>
              <a:spLocks noChangeArrowheads="1"/>
            </p:cNvSpPr>
            <p:nvPr/>
          </p:nvSpPr>
          <p:spPr bwMode="auto">
            <a:xfrm rot="2270846">
              <a:off x="3062" y="3888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 rot="2270846">
              <a:off x="3133" y="4016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 rot="2270846">
              <a:off x="3341" y="3984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 rot="2270846">
              <a:off x="3495" y="3940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 rot="2270846">
              <a:off x="2472" y="366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 rot="2270846">
              <a:off x="2680" y="3635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 rot="2270846">
              <a:off x="2834" y="3589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Oval 35"/>
            <p:cNvSpPr>
              <a:spLocks noChangeArrowheads="1"/>
            </p:cNvSpPr>
            <p:nvPr/>
          </p:nvSpPr>
          <p:spPr bwMode="auto">
            <a:xfrm rot="2270846">
              <a:off x="2370" y="3527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Oval 36"/>
            <p:cNvSpPr>
              <a:spLocks noChangeArrowheads="1"/>
            </p:cNvSpPr>
            <p:nvPr/>
          </p:nvSpPr>
          <p:spPr bwMode="auto">
            <a:xfrm rot="2270846">
              <a:off x="2578" y="3496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 rot="2270846">
              <a:off x="2730" y="3450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 rot="2270846">
              <a:off x="2212" y="3374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Oval 39"/>
            <p:cNvSpPr>
              <a:spLocks noChangeArrowheads="1"/>
            </p:cNvSpPr>
            <p:nvPr/>
          </p:nvSpPr>
          <p:spPr bwMode="auto">
            <a:xfrm rot="2270846">
              <a:off x="2420" y="3343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Oval 40"/>
            <p:cNvSpPr>
              <a:spLocks noChangeArrowheads="1"/>
            </p:cNvSpPr>
            <p:nvPr/>
          </p:nvSpPr>
          <p:spPr bwMode="auto">
            <a:xfrm rot="2270846">
              <a:off x="2573" y="3299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Oval 41"/>
            <p:cNvSpPr>
              <a:spLocks noChangeArrowheads="1"/>
            </p:cNvSpPr>
            <p:nvPr/>
          </p:nvSpPr>
          <p:spPr bwMode="auto">
            <a:xfrm rot="2270846">
              <a:off x="2094" y="3239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Oval 42"/>
            <p:cNvSpPr>
              <a:spLocks noChangeArrowheads="1"/>
            </p:cNvSpPr>
            <p:nvPr/>
          </p:nvSpPr>
          <p:spPr bwMode="auto">
            <a:xfrm rot="2270846">
              <a:off x="2301" y="3207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Oval 43"/>
            <p:cNvSpPr>
              <a:spLocks noChangeArrowheads="1"/>
            </p:cNvSpPr>
            <p:nvPr/>
          </p:nvSpPr>
          <p:spPr bwMode="auto">
            <a:xfrm rot="2270846">
              <a:off x="1621" y="3661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Oval 44"/>
            <p:cNvSpPr>
              <a:spLocks noChangeArrowheads="1"/>
            </p:cNvSpPr>
            <p:nvPr/>
          </p:nvSpPr>
          <p:spPr bwMode="auto">
            <a:xfrm rot="2270846">
              <a:off x="3252" y="3812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Oval 45"/>
            <p:cNvSpPr>
              <a:spLocks noChangeArrowheads="1"/>
            </p:cNvSpPr>
            <p:nvPr/>
          </p:nvSpPr>
          <p:spPr bwMode="auto">
            <a:xfrm rot="2270846">
              <a:off x="3461" y="3780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Oval 46"/>
            <p:cNvSpPr>
              <a:spLocks noChangeArrowheads="1"/>
            </p:cNvSpPr>
            <p:nvPr/>
          </p:nvSpPr>
          <p:spPr bwMode="auto">
            <a:xfrm rot="2270846">
              <a:off x="3615" y="3735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Oval 47"/>
            <p:cNvSpPr>
              <a:spLocks noChangeArrowheads="1"/>
            </p:cNvSpPr>
            <p:nvPr/>
          </p:nvSpPr>
          <p:spPr bwMode="auto">
            <a:xfrm rot="2270846">
              <a:off x="2951" y="3741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Oval 48"/>
            <p:cNvSpPr>
              <a:spLocks noChangeArrowheads="1"/>
            </p:cNvSpPr>
            <p:nvPr/>
          </p:nvSpPr>
          <p:spPr bwMode="auto">
            <a:xfrm rot="2270846">
              <a:off x="3161" y="3711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Oval 49"/>
            <p:cNvSpPr>
              <a:spLocks noChangeArrowheads="1"/>
            </p:cNvSpPr>
            <p:nvPr/>
          </p:nvSpPr>
          <p:spPr bwMode="auto">
            <a:xfrm rot="2270846">
              <a:off x="3313" y="3665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Oval 50"/>
            <p:cNvSpPr>
              <a:spLocks noChangeArrowheads="1"/>
            </p:cNvSpPr>
            <p:nvPr/>
          </p:nvSpPr>
          <p:spPr bwMode="auto">
            <a:xfrm rot="2270846">
              <a:off x="2993" y="3536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Oval 51"/>
            <p:cNvSpPr>
              <a:spLocks noChangeArrowheads="1"/>
            </p:cNvSpPr>
            <p:nvPr/>
          </p:nvSpPr>
          <p:spPr bwMode="auto">
            <a:xfrm rot="2270846">
              <a:off x="3202" y="3504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Oval 52"/>
            <p:cNvSpPr>
              <a:spLocks noChangeArrowheads="1"/>
            </p:cNvSpPr>
            <p:nvPr/>
          </p:nvSpPr>
          <p:spPr bwMode="auto">
            <a:xfrm rot="2270846">
              <a:off x="3355" y="3459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Oval 53"/>
            <p:cNvSpPr>
              <a:spLocks noChangeArrowheads="1"/>
            </p:cNvSpPr>
            <p:nvPr/>
          </p:nvSpPr>
          <p:spPr bwMode="auto">
            <a:xfrm rot="2270846">
              <a:off x="3478" y="3555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Oval 54"/>
            <p:cNvSpPr>
              <a:spLocks noChangeArrowheads="1"/>
            </p:cNvSpPr>
            <p:nvPr/>
          </p:nvSpPr>
          <p:spPr bwMode="auto">
            <a:xfrm rot="2270846">
              <a:off x="3703" y="3892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Oval 55"/>
            <p:cNvSpPr>
              <a:spLocks noChangeArrowheads="1"/>
            </p:cNvSpPr>
            <p:nvPr/>
          </p:nvSpPr>
          <p:spPr bwMode="auto">
            <a:xfrm rot="2270846">
              <a:off x="2928" y="3366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Oval 56"/>
            <p:cNvSpPr>
              <a:spLocks noChangeArrowheads="1"/>
            </p:cNvSpPr>
            <p:nvPr/>
          </p:nvSpPr>
          <p:spPr bwMode="auto">
            <a:xfrm rot="2270846">
              <a:off x="2725" y="3238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 rot="2270846">
              <a:off x="3152" y="331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Oval 58"/>
            <p:cNvSpPr>
              <a:spLocks noChangeArrowheads="1"/>
            </p:cNvSpPr>
            <p:nvPr/>
          </p:nvSpPr>
          <p:spPr bwMode="auto">
            <a:xfrm rot="2270846">
              <a:off x="3619" y="3425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Oval 59"/>
            <p:cNvSpPr>
              <a:spLocks noChangeArrowheads="1"/>
            </p:cNvSpPr>
            <p:nvPr/>
          </p:nvSpPr>
          <p:spPr bwMode="auto">
            <a:xfrm rot="2270846">
              <a:off x="3415" y="328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Oval 60"/>
            <p:cNvSpPr>
              <a:spLocks noChangeArrowheads="1"/>
            </p:cNvSpPr>
            <p:nvPr/>
          </p:nvSpPr>
          <p:spPr bwMode="auto">
            <a:xfrm rot="2270846">
              <a:off x="3945" y="3411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Oval 61"/>
            <p:cNvSpPr>
              <a:spLocks noChangeArrowheads="1"/>
            </p:cNvSpPr>
            <p:nvPr/>
          </p:nvSpPr>
          <p:spPr bwMode="auto">
            <a:xfrm rot="2270846">
              <a:off x="3742" y="3267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Oval 62"/>
            <p:cNvSpPr>
              <a:spLocks noChangeArrowheads="1"/>
            </p:cNvSpPr>
            <p:nvPr/>
          </p:nvSpPr>
          <p:spPr bwMode="auto">
            <a:xfrm rot="2270846">
              <a:off x="3750" y="3543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Oval 63"/>
            <p:cNvSpPr>
              <a:spLocks noChangeArrowheads="1"/>
            </p:cNvSpPr>
            <p:nvPr/>
          </p:nvSpPr>
          <p:spPr bwMode="auto">
            <a:xfrm rot="2270846">
              <a:off x="4139" y="363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Oval 64"/>
            <p:cNvSpPr>
              <a:spLocks noChangeArrowheads="1"/>
            </p:cNvSpPr>
            <p:nvPr/>
          </p:nvSpPr>
          <p:spPr bwMode="auto">
            <a:xfrm rot="2270846">
              <a:off x="4134" y="3439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 rot="2270846">
              <a:off x="4104" y="3207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 rot="2270846">
              <a:off x="1297" y="2977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Oval 67"/>
            <p:cNvSpPr>
              <a:spLocks noChangeArrowheads="1"/>
            </p:cNvSpPr>
            <p:nvPr/>
          </p:nvSpPr>
          <p:spPr bwMode="auto">
            <a:xfrm rot="2270846">
              <a:off x="1036" y="2908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Oval 68"/>
            <p:cNvSpPr>
              <a:spLocks noChangeArrowheads="1"/>
            </p:cNvSpPr>
            <p:nvPr/>
          </p:nvSpPr>
          <p:spPr bwMode="auto">
            <a:xfrm rot="2270846">
              <a:off x="1136" y="3135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Oval 69"/>
            <p:cNvSpPr>
              <a:spLocks noChangeArrowheads="1"/>
            </p:cNvSpPr>
            <p:nvPr/>
          </p:nvSpPr>
          <p:spPr bwMode="auto">
            <a:xfrm rot="2270846">
              <a:off x="1278" y="3290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Oval 70"/>
            <p:cNvSpPr>
              <a:spLocks noChangeArrowheads="1"/>
            </p:cNvSpPr>
            <p:nvPr/>
          </p:nvSpPr>
          <p:spPr bwMode="auto">
            <a:xfrm rot="2270846">
              <a:off x="1446" y="3480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Oval 71"/>
            <p:cNvSpPr>
              <a:spLocks noChangeArrowheads="1"/>
            </p:cNvSpPr>
            <p:nvPr/>
          </p:nvSpPr>
          <p:spPr bwMode="auto">
            <a:xfrm rot="2270846">
              <a:off x="807" y="2880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Oval 72"/>
            <p:cNvSpPr>
              <a:spLocks noChangeArrowheads="1"/>
            </p:cNvSpPr>
            <p:nvPr/>
          </p:nvSpPr>
          <p:spPr bwMode="auto">
            <a:xfrm rot="2270846">
              <a:off x="1218" y="3452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Oval 73"/>
            <p:cNvSpPr>
              <a:spLocks noChangeArrowheads="1"/>
            </p:cNvSpPr>
            <p:nvPr/>
          </p:nvSpPr>
          <p:spPr bwMode="auto">
            <a:xfrm rot="2270846">
              <a:off x="599" y="289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Oval 74"/>
            <p:cNvSpPr>
              <a:spLocks noChangeArrowheads="1"/>
            </p:cNvSpPr>
            <p:nvPr/>
          </p:nvSpPr>
          <p:spPr bwMode="auto">
            <a:xfrm rot="2270846">
              <a:off x="1009" y="346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Oval 75"/>
            <p:cNvSpPr>
              <a:spLocks noChangeArrowheads="1"/>
            </p:cNvSpPr>
            <p:nvPr/>
          </p:nvSpPr>
          <p:spPr bwMode="auto">
            <a:xfrm rot="2270846">
              <a:off x="420" y="2905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Oval 76"/>
            <p:cNvSpPr>
              <a:spLocks noChangeArrowheads="1"/>
            </p:cNvSpPr>
            <p:nvPr/>
          </p:nvSpPr>
          <p:spPr bwMode="auto">
            <a:xfrm rot="2270846">
              <a:off x="750" y="3089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Oval 77"/>
            <p:cNvSpPr>
              <a:spLocks noChangeArrowheads="1"/>
            </p:cNvSpPr>
            <p:nvPr/>
          </p:nvSpPr>
          <p:spPr bwMode="auto">
            <a:xfrm rot="2270846">
              <a:off x="928" y="3047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Oval 78"/>
            <p:cNvSpPr>
              <a:spLocks noChangeArrowheads="1"/>
            </p:cNvSpPr>
            <p:nvPr/>
          </p:nvSpPr>
          <p:spPr bwMode="auto">
            <a:xfrm rot="2270846">
              <a:off x="989" y="327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Oval 79"/>
            <p:cNvSpPr>
              <a:spLocks noChangeArrowheads="1"/>
            </p:cNvSpPr>
            <p:nvPr/>
          </p:nvSpPr>
          <p:spPr bwMode="auto">
            <a:xfrm rot="2270846">
              <a:off x="495" y="3113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Oval 80"/>
            <p:cNvSpPr>
              <a:spLocks noChangeArrowheads="1"/>
            </p:cNvSpPr>
            <p:nvPr/>
          </p:nvSpPr>
          <p:spPr bwMode="auto">
            <a:xfrm rot="2270846">
              <a:off x="222" y="3006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Oval 81"/>
            <p:cNvSpPr>
              <a:spLocks noChangeArrowheads="1"/>
            </p:cNvSpPr>
            <p:nvPr/>
          </p:nvSpPr>
          <p:spPr bwMode="auto">
            <a:xfrm rot="2270846">
              <a:off x="257" y="3182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Oval 82"/>
            <p:cNvSpPr>
              <a:spLocks noChangeArrowheads="1"/>
            </p:cNvSpPr>
            <p:nvPr/>
          </p:nvSpPr>
          <p:spPr bwMode="auto">
            <a:xfrm rot="2270846">
              <a:off x="236" y="3344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Oval 83"/>
            <p:cNvSpPr>
              <a:spLocks noChangeArrowheads="1"/>
            </p:cNvSpPr>
            <p:nvPr/>
          </p:nvSpPr>
          <p:spPr bwMode="auto">
            <a:xfrm rot="2270846">
              <a:off x="337" y="3468"/>
              <a:ext cx="73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" name="Oval 84"/>
            <p:cNvSpPr>
              <a:spLocks noChangeArrowheads="1"/>
            </p:cNvSpPr>
            <p:nvPr/>
          </p:nvSpPr>
          <p:spPr bwMode="auto">
            <a:xfrm rot="2270846">
              <a:off x="539" y="3326"/>
              <a:ext cx="72" cy="71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Oval 85"/>
            <p:cNvSpPr>
              <a:spLocks noChangeArrowheads="1"/>
            </p:cNvSpPr>
            <p:nvPr/>
          </p:nvSpPr>
          <p:spPr bwMode="auto">
            <a:xfrm rot="2270846">
              <a:off x="763" y="3293"/>
              <a:ext cx="73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" name="Freeform 86"/>
            <p:cNvSpPr>
              <a:spLocks/>
            </p:cNvSpPr>
            <p:nvPr/>
          </p:nvSpPr>
          <p:spPr bwMode="auto">
            <a:xfrm>
              <a:off x="3936" y="2830"/>
              <a:ext cx="1104" cy="1178"/>
            </a:xfrm>
            <a:custGeom>
              <a:avLst/>
              <a:gdLst/>
              <a:ahLst/>
              <a:cxnLst>
                <a:cxn ang="0">
                  <a:pos x="360" y="98"/>
                </a:cxn>
                <a:cxn ang="0">
                  <a:pos x="0" y="1066"/>
                </a:cxn>
                <a:cxn ang="0">
                  <a:pos x="800" y="1178"/>
                </a:cxn>
                <a:cxn ang="0">
                  <a:pos x="1104" y="234"/>
                </a:cxn>
                <a:cxn ang="0">
                  <a:pos x="1070" y="160"/>
                </a:cxn>
                <a:cxn ang="0">
                  <a:pos x="1038" y="124"/>
                </a:cxn>
                <a:cxn ang="0">
                  <a:pos x="994" y="100"/>
                </a:cxn>
                <a:cxn ang="0">
                  <a:pos x="950" y="76"/>
                </a:cxn>
                <a:cxn ang="0">
                  <a:pos x="922" y="60"/>
                </a:cxn>
                <a:cxn ang="0">
                  <a:pos x="870" y="36"/>
                </a:cxn>
                <a:cxn ang="0">
                  <a:pos x="822" y="20"/>
                </a:cxn>
                <a:cxn ang="0">
                  <a:pos x="766" y="4"/>
                </a:cxn>
                <a:cxn ang="0">
                  <a:pos x="694" y="0"/>
                </a:cxn>
                <a:cxn ang="0">
                  <a:pos x="622" y="12"/>
                </a:cxn>
                <a:cxn ang="0">
                  <a:pos x="526" y="24"/>
                </a:cxn>
                <a:cxn ang="0">
                  <a:pos x="454" y="48"/>
                </a:cxn>
                <a:cxn ang="0">
                  <a:pos x="406" y="76"/>
                </a:cxn>
                <a:cxn ang="0">
                  <a:pos x="362" y="100"/>
                </a:cxn>
              </a:cxnLst>
              <a:rect l="0" t="0" r="r" b="b"/>
              <a:pathLst>
                <a:path w="1104" h="1178">
                  <a:moveTo>
                    <a:pt x="360" y="98"/>
                  </a:moveTo>
                  <a:lnTo>
                    <a:pt x="0" y="1066"/>
                  </a:lnTo>
                  <a:lnTo>
                    <a:pt x="800" y="1178"/>
                  </a:lnTo>
                  <a:lnTo>
                    <a:pt x="1104" y="234"/>
                  </a:lnTo>
                  <a:lnTo>
                    <a:pt x="1070" y="160"/>
                  </a:lnTo>
                  <a:lnTo>
                    <a:pt x="1038" y="124"/>
                  </a:lnTo>
                  <a:lnTo>
                    <a:pt x="994" y="100"/>
                  </a:lnTo>
                  <a:lnTo>
                    <a:pt x="950" y="76"/>
                  </a:lnTo>
                  <a:lnTo>
                    <a:pt x="922" y="60"/>
                  </a:lnTo>
                  <a:lnTo>
                    <a:pt x="870" y="36"/>
                  </a:lnTo>
                  <a:lnTo>
                    <a:pt x="822" y="20"/>
                  </a:lnTo>
                  <a:lnTo>
                    <a:pt x="766" y="4"/>
                  </a:lnTo>
                  <a:lnTo>
                    <a:pt x="694" y="0"/>
                  </a:lnTo>
                  <a:lnTo>
                    <a:pt x="622" y="12"/>
                  </a:lnTo>
                  <a:lnTo>
                    <a:pt x="526" y="24"/>
                  </a:lnTo>
                  <a:lnTo>
                    <a:pt x="454" y="48"/>
                  </a:lnTo>
                  <a:lnTo>
                    <a:pt x="406" y="76"/>
                  </a:lnTo>
                  <a:lnTo>
                    <a:pt x="362" y="100"/>
                  </a:lnTo>
                </a:path>
              </a:pathLst>
            </a:custGeom>
            <a:solidFill>
              <a:srgbClr val="FF4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Oval 87"/>
            <p:cNvSpPr>
              <a:spLocks noChangeArrowheads="1"/>
            </p:cNvSpPr>
            <p:nvPr/>
          </p:nvSpPr>
          <p:spPr bwMode="auto">
            <a:xfrm rot="2270846">
              <a:off x="4320" y="297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" name="Oval 88"/>
            <p:cNvSpPr>
              <a:spLocks noChangeArrowheads="1"/>
            </p:cNvSpPr>
            <p:nvPr/>
          </p:nvSpPr>
          <p:spPr bwMode="auto">
            <a:xfrm rot="2270846">
              <a:off x="4512" y="292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" name="Oval 89"/>
            <p:cNvSpPr>
              <a:spLocks noChangeArrowheads="1"/>
            </p:cNvSpPr>
            <p:nvPr/>
          </p:nvSpPr>
          <p:spPr bwMode="auto">
            <a:xfrm rot="2270846">
              <a:off x="4752" y="2928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" name="Oval 90"/>
            <p:cNvSpPr>
              <a:spLocks noChangeArrowheads="1"/>
            </p:cNvSpPr>
            <p:nvPr/>
          </p:nvSpPr>
          <p:spPr bwMode="auto">
            <a:xfrm rot="2270846">
              <a:off x="4632" y="302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" name="Oval 91"/>
            <p:cNvSpPr>
              <a:spLocks noChangeArrowheads="1"/>
            </p:cNvSpPr>
            <p:nvPr/>
          </p:nvSpPr>
          <p:spPr bwMode="auto">
            <a:xfrm rot="2270846">
              <a:off x="4752" y="326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" name="Oval 92"/>
            <p:cNvSpPr>
              <a:spLocks noChangeArrowheads="1"/>
            </p:cNvSpPr>
            <p:nvPr/>
          </p:nvSpPr>
          <p:spPr bwMode="auto">
            <a:xfrm rot="2270846">
              <a:off x="4560" y="321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" name="Oval 93"/>
            <p:cNvSpPr>
              <a:spLocks noChangeArrowheads="1"/>
            </p:cNvSpPr>
            <p:nvPr/>
          </p:nvSpPr>
          <p:spPr bwMode="auto">
            <a:xfrm rot="2270846">
              <a:off x="4272" y="326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" name="Oval 94"/>
            <p:cNvSpPr>
              <a:spLocks noChangeArrowheads="1"/>
            </p:cNvSpPr>
            <p:nvPr/>
          </p:nvSpPr>
          <p:spPr bwMode="auto">
            <a:xfrm rot="2270846">
              <a:off x="4416" y="307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" name="Oval 95"/>
            <p:cNvSpPr>
              <a:spLocks noChangeArrowheads="1"/>
            </p:cNvSpPr>
            <p:nvPr/>
          </p:nvSpPr>
          <p:spPr bwMode="auto">
            <a:xfrm rot="2270846">
              <a:off x="4848" y="3120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Oval 96"/>
            <p:cNvSpPr>
              <a:spLocks noChangeArrowheads="1"/>
            </p:cNvSpPr>
            <p:nvPr/>
          </p:nvSpPr>
          <p:spPr bwMode="auto">
            <a:xfrm rot="2270846">
              <a:off x="4416" y="331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Oval 97"/>
            <p:cNvSpPr>
              <a:spLocks noChangeArrowheads="1"/>
            </p:cNvSpPr>
            <p:nvPr/>
          </p:nvSpPr>
          <p:spPr bwMode="auto">
            <a:xfrm rot="2270846">
              <a:off x="4176" y="345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3" name="Oval 98"/>
            <p:cNvSpPr>
              <a:spLocks noChangeArrowheads="1"/>
            </p:cNvSpPr>
            <p:nvPr/>
          </p:nvSpPr>
          <p:spPr bwMode="auto">
            <a:xfrm rot="2270846">
              <a:off x="4560" y="3360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4" name="Oval 99"/>
            <p:cNvSpPr>
              <a:spLocks noChangeArrowheads="1"/>
            </p:cNvSpPr>
            <p:nvPr/>
          </p:nvSpPr>
          <p:spPr bwMode="auto">
            <a:xfrm rot="2270846">
              <a:off x="4464" y="3552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" name="Oval 100"/>
            <p:cNvSpPr>
              <a:spLocks noChangeArrowheads="1"/>
            </p:cNvSpPr>
            <p:nvPr/>
          </p:nvSpPr>
          <p:spPr bwMode="auto">
            <a:xfrm rot="2270846">
              <a:off x="4752" y="3504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" name="Oval 101"/>
            <p:cNvSpPr>
              <a:spLocks noChangeArrowheads="1"/>
            </p:cNvSpPr>
            <p:nvPr/>
          </p:nvSpPr>
          <p:spPr bwMode="auto">
            <a:xfrm rot="2270846">
              <a:off x="4320" y="3456"/>
              <a:ext cx="72" cy="70"/>
            </a:xfrm>
            <a:prstGeom prst="ellipse">
              <a:avLst/>
            </a:prstGeom>
            <a:solidFill>
              <a:srgbClr val="33CCFF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7" name="Group 102"/>
            <p:cNvGrpSpPr>
              <a:grpSpLocks/>
            </p:cNvGrpSpPr>
            <p:nvPr/>
          </p:nvGrpSpPr>
          <p:grpSpPr bwMode="auto">
            <a:xfrm>
              <a:off x="3925" y="3648"/>
              <a:ext cx="827" cy="576"/>
              <a:chOff x="3925" y="3648"/>
              <a:chExt cx="827" cy="576"/>
            </a:xfrm>
          </p:grpSpPr>
          <p:sp>
            <p:nvSpPr>
              <p:cNvPr id="238" name="Oval 103"/>
              <p:cNvSpPr>
                <a:spLocks noChangeArrowheads="1"/>
              </p:cNvSpPr>
              <p:nvPr/>
            </p:nvSpPr>
            <p:spPr bwMode="auto">
              <a:xfrm rot="2270846">
                <a:off x="3925" y="3724"/>
                <a:ext cx="73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9" name="Oval 104"/>
              <p:cNvSpPr>
                <a:spLocks noChangeArrowheads="1"/>
              </p:cNvSpPr>
              <p:nvPr/>
            </p:nvSpPr>
            <p:spPr bwMode="auto">
              <a:xfrm rot="2270846">
                <a:off x="4107" y="3821"/>
                <a:ext cx="73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0" name="Freeform 105"/>
              <p:cNvSpPr>
                <a:spLocks/>
              </p:cNvSpPr>
              <p:nvPr/>
            </p:nvSpPr>
            <p:spPr bwMode="auto">
              <a:xfrm rot="-1470790">
                <a:off x="3936" y="3696"/>
                <a:ext cx="816" cy="528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solidFill>
                <a:srgbClr val="FF4FFF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106"/>
              <p:cNvSpPr>
                <a:spLocks/>
              </p:cNvSpPr>
              <p:nvPr/>
            </p:nvSpPr>
            <p:spPr bwMode="auto">
              <a:xfrm rot="-1470790">
                <a:off x="3986" y="3746"/>
                <a:ext cx="713" cy="436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107"/>
              <p:cNvSpPr>
                <a:spLocks/>
              </p:cNvSpPr>
              <p:nvPr/>
            </p:nvSpPr>
            <p:spPr bwMode="auto">
              <a:xfrm rot="-1470790">
                <a:off x="4033" y="3799"/>
                <a:ext cx="579" cy="328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108"/>
              <p:cNvSpPr>
                <a:spLocks/>
              </p:cNvSpPr>
              <p:nvPr/>
            </p:nvSpPr>
            <p:spPr bwMode="auto">
              <a:xfrm rot="-1470790">
                <a:off x="4080" y="3840"/>
                <a:ext cx="471" cy="241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Oval 109"/>
              <p:cNvSpPr>
                <a:spLocks noChangeArrowheads="1"/>
              </p:cNvSpPr>
              <p:nvPr/>
            </p:nvSpPr>
            <p:spPr bwMode="auto">
              <a:xfrm rot="2270846">
                <a:off x="4656" y="3696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" name="Oval 110"/>
              <p:cNvSpPr>
                <a:spLocks noChangeArrowheads="1"/>
              </p:cNvSpPr>
              <p:nvPr/>
            </p:nvSpPr>
            <p:spPr bwMode="auto">
              <a:xfrm rot="2270846">
                <a:off x="4128" y="3648"/>
                <a:ext cx="72" cy="70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" name="Freeform 111"/>
              <p:cNvSpPr>
                <a:spLocks/>
              </p:cNvSpPr>
              <p:nvPr/>
            </p:nvSpPr>
            <p:spPr bwMode="auto">
              <a:xfrm rot="-1470790">
                <a:off x="4127" y="3877"/>
                <a:ext cx="384" cy="154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12"/>
              <p:cNvSpPr>
                <a:spLocks/>
              </p:cNvSpPr>
              <p:nvPr/>
            </p:nvSpPr>
            <p:spPr bwMode="auto">
              <a:xfrm rot="-1470790">
                <a:off x="4168" y="3910"/>
                <a:ext cx="288" cy="96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13"/>
              <p:cNvSpPr>
                <a:spLocks/>
              </p:cNvSpPr>
              <p:nvPr/>
            </p:nvSpPr>
            <p:spPr bwMode="auto">
              <a:xfrm rot="-1470790">
                <a:off x="4240" y="3936"/>
                <a:ext cx="144" cy="48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0" y="16"/>
                  </a:cxn>
                  <a:cxn ang="0">
                    <a:pos x="138" y="108"/>
                  </a:cxn>
                  <a:cxn ang="0">
                    <a:pos x="26" y="84"/>
                  </a:cxn>
                  <a:cxn ang="0">
                    <a:pos x="14" y="12"/>
                  </a:cxn>
                </a:cxnLst>
                <a:rect l="0" t="0" r="r" b="b"/>
                <a:pathLst>
                  <a:path w="152" h="119">
                    <a:moveTo>
                      <a:pt x="14" y="12"/>
                    </a:moveTo>
                    <a:cubicBezTo>
                      <a:pt x="28" y="1"/>
                      <a:pt x="89" y="0"/>
                      <a:pt x="110" y="16"/>
                    </a:cubicBezTo>
                    <a:cubicBezTo>
                      <a:pt x="131" y="32"/>
                      <a:pt x="152" y="97"/>
                      <a:pt x="138" y="108"/>
                    </a:cubicBezTo>
                    <a:cubicBezTo>
                      <a:pt x="124" y="119"/>
                      <a:pt x="48" y="101"/>
                      <a:pt x="26" y="84"/>
                    </a:cubicBezTo>
                    <a:cubicBezTo>
                      <a:pt x="4" y="67"/>
                      <a:pt x="0" y="23"/>
                      <a:pt x="14" y="12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l="38750" t="30000" r="29375" b="20000"/>
          <a:stretch>
            <a:fillRect/>
          </a:stretch>
        </p:blipFill>
        <p:spPr bwMode="auto">
          <a:xfrm>
            <a:off x="1714480" y="2500306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 l="68750" t="35000" r="12500" b="45000"/>
          <a:stretch>
            <a:fillRect/>
          </a:stretch>
        </p:blipFill>
        <p:spPr bwMode="auto">
          <a:xfrm>
            <a:off x="6000760" y="2500306"/>
            <a:ext cx="1643074" cy="13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2" name="Прямоугольник 361"/>
          <p:cNvSpPr/>
          <p:nvPr/>
        </p:nvSpPr>
        <p:spPr>
          <a:xfrm>
            <a:off x="1643042" y="4857760"/>
            <a:ext cx="108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 м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6429388" y="4857760"/>
            <a:ext cx="108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м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5" name="Левая фигурная скобка 364"/>
          <p:cNvSpPr/>
          <p:nvPr/>
        </p:nvSpPr>
        <p:spPr>
          <a:xfrm rot="16200000">
            <a:off x="4357686" y="3000372"/>
            <a:ext cx="571504" cy="5572164"/>
          </a:xfrm>
          <a:prstGeom prst="leftBrace">
            <a:avLst>
              <a:gd name="adj1" fmla="val 8333"/>
              <a:gd name="adj2" fmla="val 521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рямоугольник 366"/>
          <p:cNvSpPr/>
          <p:nvPr/>
        </p:nvSpPr>
        <p:spPr>
          <a:xfrm>
            <a:off x="4143372" y="5934670"/>
            <a:ext cx="1175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64" grpId="0"/>
      <p:bldP spid="365" grpId="0" animBg="1"/>
      <p:bldP spid="3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Рисунок 415" descr="490004.JPG"/>
          <p:cNvPicPr>
            <a:picLocks noChangeAspect="1"/>
          </p:cNvPicPr>
          <p:nvPr/>
        </p:nvPicPr>
        <p:blipFill>
          <a:blip r:embed="rId3"/>
          <a:srcRect l="3906" t="3125" r="4687" b="4297"/>
          <a:stretch>
            <a:fillRect/>
          </a:stretch>
        </p:blipFill>
        <p:spPr>
          <a:xfrm>
            <a:off x="-60615" y="0"/>
            <a:ext cx="9204615" cy="6858000"/>
          </a:xfrm>
          <a:prstGeom prst="rect">
            <a:avLst/>
          </a:prstGeom>
        </p:spPr>
      </p:pic>
      <p:pic>
        <p:nvPicPr>
          <p:cNvPr id="4" name="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5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-857287" y="0"/>
            <a:ext cx="10001288" cy="684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500042"/>
            <a:ext cx="3696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Стр. 51 № 5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70- </a:t>
            </a:r>
            <a:r>
              <a:rPr lang="ru-RU" sz="3600" dirty="0" smtClean="0">
                <a:latin typeface="Times New Roman"/>
                <a:cs typeface="Times New Roman"/>
              </a:rPr>
              <a:t>⁪= 40                       </a:t>
            </a:r>
            <a:r>
              <a:rPr lang="ru-RU" sz="3600" dirty="0" smtClean="0">
                <a:latin typeface="Times New Roman"/>
                <a:cs typeface="Times New Roman"/>
              </a:rPr>
              <a:t>40+ </a:t>
            </a:r>
            <a:r>
              <a:rPr lang="ru-RU" sz="3600" dirty="0" smtClean="0">
                <a:latin typeface="Times New Roman"/>
                <a:cs typeface="Times New Roman"/>
              </a:rPr>
              <a:t>⁪ = 50</a:t>
            </a:r>
            <a:endParaRPr lang="ru-RU" sz="3600" dirty="0" smtClean="0">
              <a:latin typeface="Times New Roman"/>
              <a:cs typeface="Times New Roman"/>
            </a:endParaRPr>
          </a:p>
          <a:p>
            <a:pPr algn="ctr"/>
            <a:r>
              <a:rPr lang="ru-RU" sz="3600" dirty="0" smtClean="0">
                <a:latin typeface="Times New Roman"/>
                <a:cs typeface="Times New Roman"/>
              </a:rPr>
              <a:t>50+ </a:t>
            </a:r>
            <a:r>
              <a:rPr lang="ru-RU" sz="3600" dirty="0" smtClean="0">
                <a:latin typeface="Times New Roman"/>
                <a:cs typeface="Times New Roman"/>
              </a:rPr>
              <a:t>⁪ = 80                     </a:t>
            </a:r>
            <a:r>
              <a:rPr lang="ru-RU" sz="3600" dirty="0" smtClean="0">
                <a:latin typeface="Times New Roman"/>
                <a:cs typeface="Times New Roman"/>
              </a:rPr>
              <a:t>30+ </a:t>
            </a:r>
            <a:r>
              <a:rPr lang="ru-RU" sz="3600" dirty="0" smtClean="0">
                <a:latin typeface="Times New Roman"/>
                <a:cs typeface="Times New Roman"/>
              </a:rPr>
              <a:t>⁪ = 60</a:t>
            </a:r>
          </a:p>
          <a:p>
            <a:pPr algn="ctr"/>
            <a:r>
              <a:rPr lang="ru-RU" sz="3600" dirty="0" smtClean="0">
                <a:latin typeface="Times New Roman"/>
                <a:cs typeface="Times New Roman"/>
              </a:rPr>
              <a:t>⁪ -10 = 90                     ⁪-10 = 50</a:t>
            </a:r>
            <a:endParaRPr lang="ru-RU" sz="3600" dirty="0"/>
          </a:p>
        </p:txBody>
      </p:sp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2500298" y="3857628"/>
            <a:ext cx="4000527" cy="2738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1857364"/>
            <a:ext cx="66556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428868"/>
            <a:ext cx="66556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000372"/>
            <a:ext cx="90601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857364"/>
            <a:ext cx="66556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2428868"/>
            <a:ext cx="66556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928934"/>
            <a:ext cx="66556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500" t="7500" r="49375" b="19999"/>
          <a:stretch>
            <a:fillRect/>
          </a:stretch>
        </p:blipFill>
        <p:spPr bwMode="auto">
          <a:xfrm>
            <a:off x="357158" y="1273412"/>
            <a:ext cx="4429156" cy="55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14480" y="285749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20-10=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10+10=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50-30=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90-70=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20+10=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58578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70-40=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40005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100-70=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71448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942" y="1000108"/>
            <a:ext cx="1412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10 -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2500306"/>
            <a:ext cx="1412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20 -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4143380"/>
            <a:ext cx="1412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30 -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1285860"/>
            <a:ext cx="107157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2643182"/>
            <a:ext cx="1071570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4214818"/>
            <a:ext cx="107157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л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56250" t="10000" b="22499"/>
          <a:stretch>
            <a:fillRect/>
          </a:stretch>
        </p:blipFill>
        <p:spPr bwMode="auto">
          <a:xfrm>
            <a:off x="4429124" y="785794"/>
            <a:ext cx="4286280" cy="495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50974" t="22883" r="32480" b="63790"/>
          <a:stretch>
            <a:fillRect/>
          </a:stretch>
        </p:blipFill>
        <p:spPr>
          <a:xfrm rot="16200000">
            <a:off x="785785" y="3786191"/>
            <a:ext cx="1928826" cy="19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00042"/>
            <a:ext cx="688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242886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Стр. 51 № 4</a:t>
            </a:r>
            <a:endParaRPr lang="ru-RU" sz="4000" dirty="0"/>
          </a:p>
        </p:txBody>
      </p:sp>
      <p:pic>
        <p:nvPicPr>
          <p:cNvPr id="6" name="Picture 21" descr="рука пише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643314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71480"/>
            <a:ext cx="370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Рефлексия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928802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Сегодня на уроке я научился…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Мне было интересно…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Мне понравилось…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14356"/>
            <a:ext cx="6286544" cy="538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4786322"/>
          <a:ext cx="5786480" cy="683261"/>
        </p:xfrm>
        <a:graphic>
          <a:graphicData uri="http://schemas.openxmlformats.org/drawingml/2006/table">
            <a:tbl>
              <a:tblPr/>
              <a:tblGrid>
                <a:gridCol w="826640"/>
                <a:gridCol w="826640"/>
                <a:gridCol w="826640"/>
                <a:gridCol w="826640"/>
                <a:gridCol w="826640"/>
                <a:gridCol w="826640"/>
                <a:gridCol w="826640"/>
              </a:tblGrid>
              <a:tr h="68326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214422"/>
            <a:ext cx="84296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20+10       40-20       30+30      80-40     70+10        50+40       100-90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 descr="BD15302_"/>
          <p:cNvPicPr>
            <a:picLocks noChangeAspect="1" noChangeArrowheads="1"/>
          </p:cNvPicPr>
          <p:nvPr/>
        </p:nvPicPr>
        <p:blipFill>
          <a:blip r:embed="rId2"/>
          <a:srcRect l="56693" r="6299"/>
          <a:stretch>
            <a:fillRect/>
          </a:stretch>
        </p:blipFill>
        <p:spPr bwMode="auto">
          <a:xfrm>
            <a:off x="928662" y="3357562"/>
            <a:ext cx="7500990" cy="36714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3857628"/>
            <a:ext cx="7835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10         20      30       40       50       60       70      80       90      100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121442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1214422"/>
            <a:ext cx="100013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4714884"/>
            <a:ext cx="57150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471488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71488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471488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471488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4714884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4714884"/>
            <a:ext cx="580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6" name="Скругленная соединительная линия 25"/>
          <p:cNvCxnSpPr>
            <a:stCxn id="9" idx="2"/>
          </p:cNvCxnSpPr>
          <p:nvPr/>
        </p:nvCxnSpPr>
        <p:spPr>
          <a:xfrm rot="16200000" flipH="1">
            <a:off x="732207" y="1660909"/>
            <a:ext cx="1928826" cy="189310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>
            <a:stCxn id="10" idx="2"/>
          </p:cNvCxnSpPr>
          <p:nvPr/>
        </p:nvCxnSpPr>
        <p:spPr>
          <a:xfrm rot="5400000">
            <a:off x="982241" y="2518166"/>
            <a:ext cx="1785950" cy="3571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6200000" flipH="1">
            <a:off x="3053942" y="1696629"/>
            <a:ext cx="1857389" cy="175023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5400000">
            <a:off x="2857488" y="2143116"/>
            <a:ext cx="1785950" cy="78581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16200000" flipH="1">
            <a:off x="4857752" y="1928802"/>
            <a:ext cx="1857388" cy="128588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6200000" flipH="1">
            <a:off x="5929322" y="2143116"/>
            <a:ext cx="1785950" cy="78581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0800000" flipV="1">
            <a:off x="1071538" y="1643050"/>
            <a:ext cx="6572296" cy="178595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Изображение 001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30366" t="70737" r="49208" b="13749"/>
          <a:stretch>
            <a:fillRect/>
          </a:stretch>
        </p:blipFill>
        <p:spPr>
          <a:xfrm rot="16200000">
            <a:off x="7108049" y="4464851"/>
            <a:ext cx="1571637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4301" r="27950" b="56250"/>
          <a:stretch>
            <a:fillRect/>
          </a:stretch>
        </p:blipFill>
        <p:spPr>
          <a:xfrm rot="16200000">
            <a:off x="-214330" y="1857380"/>
            <a:ext cx="4500594" cy="4071934"/>
          </a:xfrm>
          <a:prstGeom prst="rect">
            <a:avLst/>
          </a:prstGeom>
        </p:spPr>
      </p:pic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rcRect l="4117" t="42708" r="12720"/>
          <a:stretch>
            <a:fillRect/>
          </a:stretch>
        </p:blipFill>
        <p:spPr>
          <a:xfrm rot="16200000">
            <a:off x="3786178" y="785798"/>
            <a:ext cx="5572140" cy="514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img19.jpg"/>
          <p:cNvPicPr>
            <a:picLocks noChangeAspect="1"/>
          </p:cNvPicPr>
          <p:nvPr/>
        </p:nvPicPr>
        <p:blipFill>
          <a:blip r:embed="rId2"/>
          <a:srcRect l="9027" t="14868" r="32031" b="405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9" name="Соединительная линия уступом 38"/>
          <p:cNvCxnSpPr/>
          <p:nvPr/>
        </p:nvCxnSpPr>
        <p:spPr>
          <a:xfrm rot="5400000" flipH="1" flipV="1">
            <a:off x="250001" y="3893347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678629" y="3607595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5400000" flipH="1" flipV="1">
            <a:off x="1107257" y="3321843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1535885" y="3036091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5400000" flipH="1" flipV="1">
            <a:off x="1964513" y="2750339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5400000" flipH="1" flipV="1">
            <a:off x="2393141" y="2536025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5400000" flipH="1" flipV="1">
            <a:off x="2821769" y="2250273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5400000" flipH="1" flipV="1">
            <a:off x="3250397" y="1964521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5400000" flipH="1" flipV="1">
            <a:off x="3679025" y="1750207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>
            <a:off x="4143372" y="1714488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5000628" y="2285992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>
            <a:off x="4572000" y="2000240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>
            <a:off x="5429256" y="2571744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>
            <a:off x="5857884" y="2857496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>
            <a:off x="6286512" y="3143248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6786578" y="3429000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>
            <a:off x="7643834" y="4000504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>
            <a:off x="7215206" y="3714752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357187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43174" y="200024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00100" y="300037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43702" y="285749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15074" y="257174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14546" y="221455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357818" y="207167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143240" y="171448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868" y="142873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29058" y="1071546"/>
            <a:ext cx="928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171448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72462" y="371475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34" y="328612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428728" y="271462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57356" y="2500306"/>
            <a:ext cx="7197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500562" y="150017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86446" y="228599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143768" y="314324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572396" y="342900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" name="Рисунок 39" descr="Изображение 002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50974" t="22883" r="32480" b="63790"/>
          <a:stretch>
            <a:fillRect/>
          </a:stretch>
        </p:blipFill>
        <p:spPr>
          <a:xfrm rot="16200000">
            <a:off x="357157" y="4643447"/>
            <a:ext cx="1928826" cy="192882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500562" y="5000636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img19.jpg"/>
          <p:cNvPicPr>
            <a:picLocks noChangeAspect="1"/>
          </p:cNvPicPr>
          <p:nvPr/>
        </p:nvPicPr>
        <p:blipFill>
          <a:blip r:embed="rId2"/>
          <a:srcRect l="9027" t="14868" r="32031" b="405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9" name="Соединительная линия уступом 38"/>
          <p:cNvCxnSpPr/>
          <p:nvPr/>
        </p:nvCxnSpPr>
        <p:spPr>
          <a:xfrm rot="5400000" flipH="1" flipV="1">
            <a:off x="250001" y="3893347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678629" y="3607595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5400000" flipH="1" flipV="1">
            <a:off x="1107257" y="3321843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1535885" y="3036091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5400000" flipH="1" flipV="1">
            <a:off x="1964513" y="2750339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5400000" flipH="1" flipV="1">
            <a:off x="2393141" y="2536025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5400000" flipH="1" flipV="1">
            <a:off x="2821769" y="2250273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5400000" flipH="1" flipV="1">
            <a:off x="3250397" y="1964521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rot="5400000" flipH="1" flipV="1">
            <a:off x="3679025" y="1750207"/>
            <a:ext cx="500066" cy="42862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>
            <a:off x="4143372" y="1714488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5000628" y="2285992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>
            <a:off x="4572000" y="2000240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>
            <a:off x="5429256" y="2571744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>
            <a:off x="5857884" y="2857496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>
            <a:off x="6286512" y="3143248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6786578" y="3429000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>
            <a:off x="7643834" y="4000504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>
            <a:off x="7215206" y="3714752"/>
            <a:ext cx="857256" cy="2857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357187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43174" y="200024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00100" y="300037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43702" y="285749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15074" y="257174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14546" y="221455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357818" y="207167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143240" y="171448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868" y="1428736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29058" y="1071546"/>
            <a:ext cx="928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171448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72462" y="371475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34" y="328612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428728" y="271462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57356" y="2500306"/>
            <a:ext cx="7197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500562" y="1500174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86446" y="2285992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143768" y="3143248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572396" y="3429000"/>
            <a:ext cx="710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" name="Рисунок 39" descr="Изображение 002.jpg"/>
          <p:cNvPicPr>
            <a:picLocks noChangeAspect="1"/>
          </p:cNvPicPr>
          <p:nvPr/>
        </p:nvPicPr>
        <p:blipFill>
          <a:blip r:embed="rId3">
            <a:lum bright="-30000" contrast="40000"/>
          </a:blip>
          <a:srcRect l="50974" t="22883" r="32480" b="63790"/>
          <a:stretch>
            <a:fillRect/>
          </a:stretch>
        </p:blipFill>
        <p:spPr>
          <a:xfrm rot="16200000">
            <a:off x="357157" y="4643447"/>
            <a:ext cx="1928826" cy="192882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500562" y="5000636"/>
            <a:ext cx="386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Өте жақсы</a:t>
            </a:r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54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68313" y="2060575"/>
            <a:ext cx="1223962" cy="10080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979613" y="3284538"/>
            <a:ext cx="1223962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724525" y="5084763"/>
            <a:ext cx="1223963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50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39750" y="4941888"/>
            <a:ext cx="1223963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40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492500" y="1989138"/>
            <a:ext cx="1223963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60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3132138" y="5157788"/>
            <a:ext cx="1223962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5076825" y="3284538"/>
            <a:ext cx="1223963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10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6011863" y="1989138"/>
            <a:ext cx="1223962" cy="100806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 rot="2343188">
            <a:off x="1258888" y="32131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4932363" y="22764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 rot="13702603">
            <a:off x="4103688" y="32480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 rot="13602227">
            <a:off x="5472113" y="454501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4643438" y="5589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 rot="7691882">
            <a:off x="1258888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1979613" y="56610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1547813" y="2636838"/>
            <a:ext cx="60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003800" y="1700213"/>
            <a:ext cx="43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+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116013" y="3860800"/>
            <a:ext cx="60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2124075" y="5013325"/>
            <a:ext cx="50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–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643438" y="2781300"/>
            <a:ext cx="43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+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6156325" y="4221163"/>
            <a:ext cx="43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+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716463" y="4797425"/>
            <a:ext cx="34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-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7380288" y="2133600"/>
            <a:ext cx="60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8027988" y="1955800"/>
            <a:ext cx="573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2214546" y="3500438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785786" y="5072074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3357554" y="5357826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6000760" y="5286388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5357818" y="3429000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786182" y="2143116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7643834" y="1928802"/>
            <a:ext cx="1223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100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849" name="AutoShape 5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42910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Переправа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8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8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8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8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build="allAtOnce" animBg="1"/>
      <p:bldP spid="33801" grpId="0" uiExpand="1" build="allAtOnce" animBg="1"/>
      <p:bldP spid="33802" grpId="0" build="allAtOnce" animBg="1"/>
      <p:bldP spid="33803" grpId="0" build="allAtOnce" animBg="1"/>
      <p:bldP spid="33804" grpId="0" build="allAtOnce" animBg="1"/>
      <p:bldP spid="33805" grpId="0" build="allAtOnce" animBg="1"/>
      <p:bldP spid="33806" grpId="0" uiExpand="1" build="allAtOnce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7" grpId="0"/>
      <p:bldP spid="33818" grpId="0"/>
      <p:bldP spid="33820" grpId="0"/>
      <p:bldP spid="33821" grpId="0"/>
      <p:bldP spid="33822" grpId="0"/>
      <p:bldP spid="33824" grpId="0"/>
      <p:bldP spid="33825" grpId="0"/>
      <p:bldP spid="33826" grpId="0" build="allAtOnce"/>
      <p:bldP spid="33838" grpId="0"/>
      <p:bldP spid="33840" grpId="0"/>
      <p:bldP spid="33841" grpId="0"/>
      <p:bldP spid="33842" grpId="0"/>
      <p:bldP spid="33843" grpId="0"/>
      <p:bldP spid="33844" grpId="0"/>
      <p:bldP spid="338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357</Words>
  <Application>Microsoft Office PowerPoint</Application>
  <PresentationFormat>Экран (4:3)</PresentationFormat>
  <Paragraphs>256</Paragraphs>
  <Slides>39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    Тема урока: Сложение и вычитание  десятков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Кроссворд</vt:lpstr>
      <vt:lpstr>        Задача стр 51  № 3 В ателье для пошива платья купили 20 метров шёлка и для пошива рубашек  - 10 метров ситца. Сколько всего метров ткани купили?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127</cp:revision>
  <dcterms:created xsi:type="dcterms:W3CDTF">2012-02-15T12:16:00Z</dcterms:created>
  <dcterms:modified xsi:type="dcterms:W3CDTF">2012-03-14T20:01:17Z</dcterms:modified>
</cp:coreProperties>
</file>