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93" r:id="rId2"/>
    <p:sldId id="297" r:id="rId3"/>
    <p:sldId id="298" r:id="rId4"/>
    <p:sldId id="299" r:id="rId5"/>
    <p:sldId id="301" r:id="rId6"/>
    <p:sldId id="302" r:id="rId7"/>
    <p:sldId id="304" r:id="rId8"/>
    <p:sldId id="303" r:id="rId9"/>
    <p:sldId id="306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F67FB-1E6F-4BAD-B24B-EC0BFC4DCCAA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BED7D-79AD-42B0-9459-DAA299172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77;&#1079;&#1077;&#1085;&#1090;\Kurmangazi_-_Sariark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ameleons.com/uploads/posts/2012-03/1332137417_banner-astana-novyj-simvol-azaxst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8020125" cy="5472608"/>
          </a:xfrm>
          <a:prstGeom prst="rect">
            <a:avLst/>
          </a:prstGeom>
          <a:noFill/>
        </p:spPr>
      </p:pic>
      <p:pic>
        <p:nvPicPr>
          <p:cNvPr id="11" name="Kurmangazi_-_Sariar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i="1" dirty="0" smtClean="0"/>
              <a:t>“Хан Шатыр” сауда-ойын-сауық кешені</a:t>
            </a:r>
            <a:br>
              <a:rPr lang="kk-KZ" sz="2800" b="1" i="1" dirty="0" smtClean="0"/>
            </a:br>
            <a:r>
              <a:rPr lang="kk-KZ" sz="2800" b="1" i="1" dirty="0" smtClean="0"/>
              <a:t>Торгово-развлекательный комплекс “Хан Шатыр” 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Картинки по запросу хан шатыр в астане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/>
              <a:t>Бәйтерек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kn.kz/uploads/user_files/1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64896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/>
              <a:t>Үкімет үйі </a:t>
            </a:r>
            <a:br>
              <a:rPr lang="kk-KZ" sz="3200" b="1" i="1" dirty="0" smtClean="0"/>
            </a:br>
            <a:r>
              <a:rPr lang="kk-KZ" sz="3200" b="1" i="1" dirty="0" smtClean="0"/>
              <a:t>Дом правительства</a:t>
            </a:r>
            <a:endParaRPr lang="ru-RU" sz="3200" b="1" i="1" dirty="0"/>
          </a:p>
        </p:txBody>
      </p:sp>
      <p:pic>
        <p:nvPicPr>
          <p:cNvPr id="1026" name="Picture 2" descr="C:\Users\Админ\Desktop\1449567539_pravitelst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Ақ </a:t>
            </a:r>
            <a:r>
              <a:rPr lang="ru-RU" b="1" i="1" dirty="0" smtClean="0"/>
              <a:t>Орда</a:t>
            </a:r>
            <a:endParaRPr lang="ru-RU" b="1" i="1" dirty="0"/>
          </a:p>
        </p:txBody>
      </p:sp>
      <p:pic>
        <p:nvPicPr>
          <p:cNvPr id="3074" name="Picture 2" descr="C:\Users\Админ\Desktop\d72f08e0dff3d06bb805f9329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28767" cy="43786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/>
              <a:t>Ұлттық мұрағаты </a:t>
            </a:r>
            <a:br>
              <a:rPr lang="kk-KZ" sz="3200" b="1" i="1" dirty="0" smtClean="0"/>
            </a:br>
            <a:r>
              <a:rPr lang="kk-KZ" sz="3200" b="1" i="1" dirty="0" smtClean="0"/>
              <a:t>Национальный архив</a:t>
            </a:r>
            <a:endParaRPr lang="ru-RU" sz="3200" b="1" i="1" dirty="0"/>
          </a:p>
        </p:txBody>
      </p:sp>
      <p:pic>
        <p:nvPicPr>
          <p:cNvPr id="43010" name="Picture 2" descr="http://img.travel.ru/images2/2011/09/object193061/002_0_62237_f86bc38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46449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i="1" dirty="0" smtClean="0"/>
              <a:t>“Қазақ елі” монументі </a:t>
            </a:r>
            <a:br>
              <a:rPr lang="kk-KZ" sz="3200" b="1" i="1" dirty="0" smtClean="0"/>
            </a:br>
            <a:r>
              <a:rPr lang="kk-KZ" sz="3200" b="1" i="1" dirty="0" smtClean="0"/>
              <a:t>Монумент “Қазақ елі”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news.meloman.kz/upload/images/82104_676733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/>
              <a:t>Бейбітшілік және Келісім сарайы</a:t>
            </a:r>
            <a:br>
              <a:rPr lang="kk-KZ" sz="3200" b="1" i="1" dirty="0" smtClean="0"/>
            </a:br>
            <a:r>
              <a:rPr lang="kk-KZ" sz="3200" b="1" i="1" dirty="0" smtClean="0"/>
              <a:t>Дворец Мира и Согласия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turj.ru/images/0/a/6/9/814/c487055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8092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/>
              <a:t>Салтанатты арка “Мәңгілік елі” Триумфальная арка “Мәңгілік елі”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www.inform.kz/fotoarticles/20111216095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i="1" dirty="0" smtClean="0"/>
              <a:t>Хазірет Сұлтан мешіті</a:t>
            </a:r>
            <a:br>
              <a:rPr lang="kk-KZ" sz="3200" b="1" i="1" dirty="0" smtClean="0"/>
            </a:br>
            <a:r>
              <a:rPr lang="kk-KZ" sz="3200" b="1" i="1" dirty="0" smtClean="0"/>
              <a:t>Мечеть имени Хазрета Султана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Картинки по запросу мечеть имени хазрета султана в астане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37</Words>
  <Application>Microsoft Office PowerPoint</Application>
  <PresentationFormat>Экран (4:3)</PresentationFormat>
  <Paragraphs>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Бәйтерек</vt:lpstr>
      <vt:lpstr>Үкімет үйі  Дом правительства</vt:lpstr>
      <vt:lpstr>Ақ Орда</vt:lpstr>
      <vt:lpstr>Ұлттық мұрағаты  Национальный архив</vt:lpstr>
      <vt:lpstr>“Қазақ елі” монументі  Монумент “Қазақ елі”</vt:lpstr>
      <vt:lpstr>Бейбітшілік және Келісім сарайы Дворец Мира и Согласия</vt:lpstr>
      <vt:lpstr>Салтанатты арка “Мәңгілік елі” Триумфальная арка “Мәңгілік елі” </vt:lpstr>
      <vt:lpstr>Хазірет Сұлтан мешіті Мечеть имени Хазрета Султана</vt:lpstr>
      <vt:lpstr>“Хан Шатыр” сауда-ойын-сауық кешені Торгово-развлекательный комплекс “Хан Шатыр”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чтецов,  посвященный  Дню Независимости</dc:title>
  <dc:creator>админ</dc:creator>
  <cp:lastModifiedBy>админ</cp:lastModifiedBy>
  <cp:revision>80</cp:revision>
  <dcterms:modified xsi:type="dcterms:W3CDTF">2016-11-22T16:27:35Z</dcterms:modified>
</cp:coreProperties>
</file>