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85" r:id="rId3"/>
    <p:sldId id="289" r:id="rId4"/>
    <p:sldId id="261" r:id="rId5"/>
    <p:sldId id="263" r:id="rId6"/>
    <p:sldId id="265" r:id="rId7"/>
    <p:sldId id="283" r:id="rId8"/>
    <p:sldId id="264" r:id="rId9"/>
    <p:sldId id="266" r:id="rId10"/>
    <p:sldId id="281" r:id="rId11"/>
    <p:sldId id="267" r:id="rId12"/>
    <p:sldId id="286" r:id="rId13"/>
    <p:sldId id="280" r:id="rId14"/>
    <p:sldId id="270" r:id="rId15"/>
    <p:sldId id="271" r:id="rId16"/>
    <p:sldId id="274" r:id="rId17"/>
    <p:sldId id="275" r:id="rId18"/>
    <p:sldId id="276" r:id="rId19"/>
    <p:sldId id="282" r:id="rId20"/>
    <p:sldId id="287" r:id="rId21"/>
    <p:sldId id="277" r:id="rId22"/>
    <p:sldId id="288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3FBA8-6540-4316-92A9-84FC19B67D2B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49F25-103F-459D-AA61-02899425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49F25-103F-459D-AA61-0289942529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6/535285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72330" y="6286496"/>
            <a:ext cx="1785950" cy="5715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группа: Что такое текст?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группа: Что такое тема и основная мысль текста?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группа: Какая часть речи помогает описать предмет более ярко и как называется этот вид текста?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Зайчонок Яшка.</a:t>
            </a:r>
          </a:p>
          <a:p>
            <a:pPr>
              <a:buFont typeface="Arial" charset="0"/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   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случилось в начале лета. Мы возвращались с рыбалки. Тропинка шла лесом.</a:t>
            </a:r>
          </a:p>
          <a:p>
            <a:pPr>
              <a:buFont typeface="Arial" charset="0"/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Вдруг на тропинку выскочил заяц. Он сильно хромал. Мы его поймали и принесли домой. Дома зайчишке забинтовали лапку. Налили в бутылочку молока, накормили зайца. И назвали его Яшка.</a:t>
            </a:r>
          </a:p>
          <a:p>
            <a:pPr>
              <a:buFont typeface="Arial" charset="0"/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Вскоре лапка у зайчика зажила, и мы выпустили его на свободу. И Яшка, счастливый, поскакал к себе домой, в лес.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29698" name="Picture 2" descr="http://www.stihi.ru/pics/2012/01/28/29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643446"/>
            <a:ext cx="2765621" cy="2071702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rhivurokov.ru/kopilka/up/html/2016/12/25/k_585fa70c8be31/img_user_file_585fa70c8c031_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4000496" cy="37147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6050" y="0"/>
            <a:ext cx="3461117" cy="35747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643314"/>
            <a:ext cx="3643306" cy="32146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3500438"/>
            <a:ext cx="3143272" cy="3357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8" y="3357562"/>
            <a:ext cx="3428992" cy="35004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0"/>
            <a:ext cx="3714744" cy="3429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2" name="Picture 4" descr="http://www.gifmania.ru/Animated-Gifs-Animirovannykh-Alfavitov/Animations-Punctuation-Marks/Images-Question-mark/Question-mark-262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285860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ch198.minsk.edu.by/ru/sm_full.aspx?guid=102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6477044" cy="4857784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6261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cs typeface="Times New Roman" pitchFamily="18" charset="0"/>
              </a:rPr>
              <a:t>Самостоятельная работа</a:t>
            </a:r>
          </a:p>
          <a:p>
            <a:pPr>
              <a:buFont typeface="Arial" charset="0"/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4000" dirty="0" smtClean="0">
                <a:solidFill>
                  <a:srgbClr val="7030A0"/>
                </a:solidFill>
              </a:rPr>
              <a:t>подчеркните простым карандашом глаголы</a:t>
            </a:r>
          </a:p>
          <a:p>
            <a:pPr>
              <a:buFont typeface="Arial" charset="0"/>
              <a:buNone/>
            </a:pPr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1 минута</a:t>
            </a:r>
          </a:p>
          <a:p>
            <a:pPr>
              <a:buFont typeface="Arial" charset="0"/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Случилось, возвращались, шла, выскочил, хромал, поймали, принесли, забинтовали, налили, накормили, назвали, зажила, выпустили, поскакал.</a:t>
            </a:r>
            <a:endParaRPr lang="ru-RU" sz="4000" i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00042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Проверь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Алгоритм  составления  текста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543956" cy="53752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 чем вы хотите рассказать, т.е. какова основная тема текста?</a:t>
            </a:r>
          </a:p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2.Какая мысль в рассказе будет основной?</a:t>
            </a:r>
          </a:p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3.Как озаглавить текст? Выразить тему или основную мысль?</a:t>
            </a:r>
          </a:p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4.С чего начать рассказ?</a:t>
            </a:r>
          </a:p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5.О чем рассказать в основной части?</a:t>
            </a:r>
          </a:p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6.Чем все закончилось? Какая концовка текста?</a:t>
            </a:r>
          </a:p>
          <a:p>
            <a:pPr marL="0" indent="0">
              <a:buFont typeface="Arial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cs typeface="Times New Roman" pitchFamily="18" charset="0"/>
              </a:rPr>
              <a:t>Работа по учебнику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(стр.114 упр.247)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составить текст – повествование по опорным словам.</a:t>
            </a:r>
          </a:p>
          <a:p>
            <a:pPr marL="0" indent="0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озаглавить текст, составить текст-повествование по опорным словам так, чтобы получился небольшой связный рассказ.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 мин)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72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группа: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Прийти, праздник, накрыть, стол, скатерть, ставить, сладости, вкусный, пирог, красивые, чашки, ждали , гости.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группа: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Кот, сидел, смотрел, видел, ждал, ушли, прыгнул, утащил, пирог, с  рыбой.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 группа: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Гости, пришли, увидели, кот, ест, пирог, смеялись, шутили, сели, стали, праздновать.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528641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Пришел праздник. Мы ждали гостей. Накрыли на стол скатерть, поставили красивые чашки, сладости, вкусный пирог.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Кот Васька сидел и смотрел на стол. Он ждал когда все уйдут из комнаты. Васька быстро прыгнул на стол, утащил пирог с рыбой и съел его.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Когда пришли гости, они увидели как кот ест пирог. Они весело смеялись и шутили. Потом сели за стол и стали праздновать.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madamchemodan.ru/img/pirog-s-melkoy-riboy-retsept-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214950"/>
            <a:ext cx="2428892" cy="130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rhivurokov.ru/kopilka/up/html/2016/12/25/k_585fa70c8be31/img_user_file_585fa70c8c031_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4000496" cy="37147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6050" y="0"/>
            <a:ext cx="3461117" cy="35747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643314"/>
            <a:ext cx="3643306" cy="32146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3500438"/>
            <a:ext cx="3143272" cy="3357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8" y="3357562"/>
            <a:ext cx="3428992" cy="35004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0"/>
            <a:ext cx="3714744" cy="3429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2" name="Picture 4" descr="http://www.gifmania.ru/Animated-Gifs-Animirovannykh-Alfavitov/Animations-Punctuation-Marks/Images-Question-mark/Question-mark-262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285860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rhivurokov.ru/kopilka/up/html/2016/12/25/k_585fa70c8be31/img_user_file_585fa70c8c031_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786050" y="0"/>
            <a:ext cx="3461117" cy="35747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643314"/>
            <a:ext cx="3643306" cy="32146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0"/>
            <a:ext cx="3714744" cy="3429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2" name="Picture 4" descr="http://www.gifmania.ru/Animated-Gifs-Animirovannykh-Alfavitov/Animations-Punctuation-Marks/Images-Question-mark/Question-mark-262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285860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Шкала оценивания</a:t>
            </a:r>
          </a:p>
          <a:p>
            <a:pPr marL="0" indent="0" algn="ctr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r>
              <a:rPr lang="ru-RU" dirty="0" smtClean="0"/>
              <a:t>36 – </a:t>
            </a:r>
            <a:r>
              <a:rPr lang="ru-RU" smtClean="0"/>
              <a:t>42 </a:t>
            </a:r>
            <a:r>
              <a:rPr lang="ru-RU" smtClean="0"/>
              <a:t>балла </a:t>
            </a:r>
            <a:r>
              <a:rPr lang="ru-RU" dirty="0" smtClean="0"/>
              <a:t>– «5»</a:t>
            </a:r>
          </a:p>
          <a:p>
            <a:pPr marL="0" indent="0">
              <a:buFont typeface="Arial" charset="0"/>
              <a:buNone/>
            </a:pPr>
            <a:r>
              <a:rPr lang="ru-RU" dirty="0" smtClean="0"/>
              <a:t>31 – 35 баллов –  «4»</a:t>
            </a:r>
          </a:p>
          <a:p>
            <a:pPr marL="0" indent="0">
              <a:buFont typeface="Arial" charset="0"/>
              <a:buNone/>
            </a:pPr>
            <a:r>
              <a:rPr lang="ru-RU" dirty="0" smtClean="0"/>
              <a:t>25 – 30 баллов – «3»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Стр.116  упр.250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(списать, подчеркнуть глаголы, доказать, что это текст повествование)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russkaia-chkola.lescigales.org/%D0%94%D0%9E%D0%9C.%D0%B7%D0%B0%D0%B4%D0%B0%D0%BD%D0%B8%D0%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358214" cy="202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 меня сегодняшний урок 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785926"/>
          <a:ext cx="8715435" cy="22145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80042"/>
                <a:gridCol w="2679215"/>
                <a:gridCol w="3856178"/>
              </a:tblGrid>
              <a:tr h="55364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Я на уроке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364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1. интересно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1. работал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1. понял материал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64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2. скучно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2. отдыхал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2. узнал больше, чем знал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64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3.безразлично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3.помогал другим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3.не понял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188/214971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3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Словарная работа</a:t>
            </a: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Г…раж,   л…пата,   ...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рбуз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гор…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  …бед,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л...гушка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400" dirty="0" smtClean="0"/>
              <a:t>    </a:t>
            </a:r>
          </a:p>
          <a:p>
            <a:pPr>
              <a:buFont typeface="Arial" charset="0"/>
              <a:buNone/>
            </a:pPr>
            <a:r>
              <a:rPr lang="ru-RU" sz="4400" dirty="0" smtClean="0"/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раж, л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пата,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рбуз, гор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д,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бед, л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гушка. </a:t>
            </a:r>
          </a:p>
          <a:p>
            <a:pPr>
              <a:buFont typeface="Arial" charset="0"/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81439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Взаимопроверка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Выполнил без ошибок – 6 баллов</a:t>
            </a:r>
          </a:p>
          <a:p>
            <a:pPr marL="0" indent="0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Допустил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одну ошибку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5 баллов</a:t>
            </a:r>
          </a:p>
          <a:p>
            <a:pPr marL="0" indent="0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Допустил две ошибки – 4 балла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2152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 текста: _____?_____. Нахождение глаголов в тексте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9831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1.Выслушивай, не перебивая</a:t>
            </a:r>
          </a:p>
          <a:p>
            <a:pPr marL="0" indent="0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2.Придерживайся темы</a:t>
            </a:r>
          </a:p>
          <a:p>
            <a:pPr marL="0" indent="0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3.Любые идеи имеют ценность</a:t>
            </a:r>
          </a:p>
          <a:p>
            <a:pPr marL="0" indent="0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4.Уважай различные мнения</a:t>
            </a:r>
          </a:p>
          <a:p>
            <a:pPr marL="0" indent="0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5.Любые вопросы важны</a:t>
            </a:r>
          </a:p>
          <a:p>
            <a:pPr marL="0" indent="0">
              <a:buFont typeface="Arial" charset="0"/>
              <a:buNone/>
            </a:pP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0006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ru-RU" dirty="0" smtClean="0"/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восстановить деформированный текст и ответить на вопросы.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Критерии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определить начало рассказа, основную часть и чем все закончилось; ответить на вопросы.      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время на выполнение – 1 минута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85728"/>
            <a:ext cx="5538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в группах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582</Words>
  <Application>Microsoft Office PowerPoint</Application>
  <PresentationFormat>Экран (4:3)</PresentationFormat>
  <Paragraphs>80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Словарная работа</vt:lpstr>
      <vt:lpstr>Слайд 5</vt:lpstr>
      <vt:lpstr>Критерии оценивания</vt:lpstr>
      <vt:lpstr>Слайд 7</vt:lpstr>
      <vt:lpstr>Правила работы в группе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Алгоритм  составления  текста</vt:lpstr>
      <vt:lpstr>Работа по учебнику  (стр.114 упр.247)</vt:lpstr>
      <vt:lpstr>Слайд 18</vt:lpstr>
      <vt:lpstr>Праздник.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WW</cp:lastModifiedBy>
  <cp:revision>43</cp:revision>
  <dcterms:created xsi:type="dcterms:W3CDTF">2014-06-15T09:49:01Z</dcterms:created>
  <dcterms:modified xsi:type="dcterms:W3CDTF">2017-04-26T18:11:30Z</dcterms:modified>
</cp:coreProperties>
</file>