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1" r:id="rId3"/>
    <p:sldId id="262" r:id="rId4"/>
    <p:sldId id="258" r:id="rId5"/>
    <p:sldId id="259" r:id="rId6"/>
    <p:sldId id="260" r:id="rId7"/>
    <p:sldId id="257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F60-9435-428F-BA9F-919694E96694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DEBCC6-6256-4980-960A-91658BD75A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F60-9435-428F-BA9F-919694E96694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CC6-6256-4980-960A-91658BD75A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FDEBCC6-6256-4980-960A-91658BD75A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F60-9435-428F-BA9F-919694E96694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F60-9435-428F-BA9F-919694E96694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FDEBCC6-6256-4980-960A-91658BD75A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F60-9435-428F-BA9F-919694E96694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DEBCC6-6256-4980-960A-91658BD75A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4183F60-9435-428F-BA9F-919694E96694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EBCC6-6256-4980-960A-91658BD75A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F60-9435-428F-BA9F-919694E96694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FDEBCC6-6256-4980-960A-91658BD75A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F60-9435-428F-BA9F-919694E96694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FDEBCC6-6256-4980-960A-91658BD75A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F60-9435-428F-BA9F-919694E96694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DEBCC6-6256-4980-960A-91658BD75A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DEBCC6-6256-4980-960A-91658BD75A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F60-9435-428F-BA9F-919694E96694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FDEBCC6-6256-4980-960A-91658BD75A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4183F60-9435-428F-BA9F-919694E96694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4183F60-9435-428F-BA9F-919694E96694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FDEBCC6-6256-4980-960A-91658BD75A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2" Type="http://schemas.openxmlformats.org/officeDocument/2006/relationships/audio" Target="file:///C:\Users\&#1070;&#1088;&#1072;\Desktop\&#1055;&#1090;&#1080;&#1094;&#1099;%20-%20&#1055;&#1077;&#1085;&#1080;&#1077;%20&#1087;&#1090;&#1080;&#1094;%20&#1074;%20&#1074;&#1077;&#1089;&#1077;&#1085;&#1085;&#1077;&#1084;%20&#1083;&#1077;&#1089;&#1091;.mp3" TargetMode="External"/><Relationship Id="rId1" Type="http://schemas.openxmlformats.org/officeDocument/2006/relationships/audio" Target="file:///C:\Users\&#1070;&#1088;&#1072;\Desktop\&#1044;&#1099;&#1093;&#1072;&#1085;&#1080;&#1077;%20&#1078;&#1080;&#1079;&#1085;&#1080;%20-%20&#1055;&#1077;&#1085;&#1080;&#1077;%20&#1087;&#1090;&#1080;&#1094;%20&#1074;%20&#1083;&#1077;&#1089;&#1091;.mp3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C:\Users\&#1070;&#1088;&#1072;\Desktop\&#1044;&#1099;&#1093;&#1072;&#1085;&#1080;&#1077;%20&#1078;&#1080;&#1079;&#1085;&#1080;%20-%20&#1055;&#1077;&#1085;&#1080;&#1077;%20&#1087;&#1090;&#1080;&#1094;%20&#1074;%20&#1083;&#1077;&#1089;&#1091;.mp3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/index.php?title=%D2%9A%D0%B0%D1%83%D1%8B%D1%80%D1%81%D1%8B%D0%BD&amp;action=edit&amp;redlink=1" TargetMode="External"/><Relationship Id="rId2" Type="http://schemas.openxmlformats.org/officeDocument/2006/relationships/slideLayout" Target="../slideLayouts/slideLayout8.xml"/><Relationship Id="rId1" Type="http://schemas.openxmlformats.org/officeDocument/2006/relationships/audio" Target="file:///C:\Users\&#1070;&#1088;&#1072;\Desktop\&#1044;&#1099;&#1093;&#1072;&#1085;&#1080;&#1077;%20&#1078;&#1080;&#1079;&#1085;&#1080;%20-%20&#1055;&#1077;&#1085;&#1080;&#1077;%20&#1087;&#1090;&#1080;&#1094;%20&#1074;%20&#1083;&#1077;&#1089;&#1091;.mp3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C:\Users\&#1070;&#1088;&#1072;\Desktop\&#1044;&#1099;&#1093;&#1072;&#1085;&#1080;&#1077;%20&#1078;&#1080;&#1079;&#1085;&#1080;%20-%20&#1055;&#1077;&#1085;&#1080;&#1077;%20&#1087;&#1090;&#1080;&#1094;%20&#1074;%20&#1083;&#1077;&#1089;&#1091;.mp3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C%D0%B0%D0%BC%D1%8B%D1%80" TargetMode="External"/><Relationship Id="rId2" Type="http://schemas.openxmlformats.org/officeDocument/2006/relationships/slideLayout" Target="../slideLayouts/slideLayout8.xml"/><Relationship Id="rId1" Type="http://schemas.openxmlformats.org/officeDocument/2006/relationships/audio" Target="file:///C:\Users\&#1070;&#1088;&#1072;\Desktop\&#1044;&#1099;&#1093;&#1072;&#1085;&#1080;&#1077;%20&#1078;&#1080;&#1079;&#1085;&#1080;%20-%20&#1055;&#1077;&#1085;&#1080;&#1077;%20&#1087;&#1090;&#1080;&#1094;%20&#1074;%20&#1083;&#1077;&#1089;&#1091;.mp3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10.jpeg"/><Relationship Id="rId4" Type="http://schemas.openxmlformats.org/officeDocument/2006/relationships/hyperlink" Target="https://kk.wikipedia.org/wiki/%D0%96%D2%B1%D0%BC%D1%8B%D1%80%D1%82%D2%9B%D0%B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8.xml"/><Relationship Id="rId1" Type="http://schemas.openxmlformats.org/officeDocument/2006/relationships/audio" Target="file:///C:\Users\&#1070;&#1088;&#1072;\Desktop\&#1055;&#1090;&#1080;&#1094;&#1099;%20-%20&#1055;&#1077;&#1085;&#1080;&#1077;%20&#1087;&#1090;&#1080;&#1094;%20&#1074;%20&#1074;&#1077;&#1089;&#1077;&#1085;&#1085;&#1077;&#1084;%20&#1083;&#1077;&#1089;&#1091;.mp3" TargetMode="Externa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k-KZ" sz="4800" dirty="0" smtClean="0">
                <a:solidFill>
                  <a:srgbClr val="FF0000"/>
                </a:solidFill>
              </a:rPr>
              <a:t>Перелетные птицы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 smtClean="0">
                <a:solidFill>
                  <a:srgbClr val="92D050"/>
                </a:solidFill>
              </a:rPr>
              <a:t>Шагизиганова</a:t>
            </a:r>
            <a:r>
              <a:rPr lang="ru-RU" sz="3600" dirty="0" smtClean="0">
                <a:solidFill>
                  <a:srgbClr val="92D050"/>
                </a:solidFill>
              </a:rPr>
              <a:t> </a:t>
            </a:r>
            <a:r>
              <a:rPr lang="ru-RU" sz="3600" dirty="0" err="1" smtClean="0">
                <a:solidFill>
                  <a:srgbClr val="92D050"/>
                </a:solidFill>
              </a:rPr>
              <a:t>Индира</a:t>
            </a:r>
            <a:r>
              <a:rPr lang="ru-RU" sz="3600" dirty="0" smtClean="0">
                <a:solidFill>
                  <a:srgbClr val="92D050"/>
                </a:solidFill>
              </a:rPr>
              <a:t> </a:t>
            </a:r>
            <a:r>
              <a:rPr lang="ru-RU" sz="3600" dirty="0" err="1" smtClean="0">
                <a:solidFill>
                  <a:srgbClr val="92D050"/>
                </a:solidFill>
              </a:rPr>
              <a:t>Мухаметқызы</a:t>
            </a:r>
            <a:r>
              <a:rPr lang="ru-RU" sz="3600" dirty="0" smtClean="0">
                <a:solidFill>
                  <a:srgbClr val="92D050"/>
                </a:solidFill>
              </a:rPr>
              <a:t/>
            </a:r>
            <a:br>
              <a:rPr lang="ru-RU" sz="3600" dirty="0" smtClean="0">
                <a:solidFill>
                  <a:srgbClr val="92D050"/>
                </a:solidFill>
              </a:rPr>
            </a:br>
            <a:r>
              <a:rPr lang="ru-RU" sz="6000" dirty="0" smtClean="0">
                <a:solidFill>
                  <a:srgbClr val="92D050"/>
                </a:solidFill>
              </a:rPr>
              <a:t>К</a:t>
            </a:r>
            <a:r>
              <a:rPr lang="kk-KZ" sz="6000" dirty="0" smtClean="0">
                <a:solidFill>
                  <a:srgbClr val="92D050"/>
                </a:solidFill>
              </a:rPr>
              <a:t>өктемгі құстар</a:t>
            </a:r>
            <a:endParaRPr lang="ru-RU" sz="6000" dirty="0">
              <a:solidFill>
                <a:srgbClr val="92D050"/>
              </a:solidFill>
            </a:endParaRPr>
          </a:p>
        </p:txBody>
      </p:sp>
      <p:pic>
        <p:nvPicPr>
          <p:cNvPr id="5" name="Рисунок 4" descr="bnews93961144546623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4286256"/>
            <a:ext cx="3286148" cy="2285992"/>
          </a:xfrm>
          <a:prstGeom prst="rect">
            <a:avLst/>
          </a:prstGeom>
        </p:spPr>
      </p:pic>
      <p:pic>
        <p:nvPicPr>
          <p:cNvPr id="6" name="Рисунок 5" descr="i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4942" y="4286256"/>
            <a:ext cx="3786214" cy="2357454"/>
          </a:xfrm>
          <a:prstGeom prst="rect">
            <a:avLst/>
          </a:prstGeom>
        </p:spPr>
      </p:pic>
      <p:pic>
        <p:nvPicPr>
          <p:cNvPr id="7" name="Дыхание жизни - Пение птиц в лесу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8" name="Птицы - Пение птиц в весеннем лесу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2696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Қарлығаш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хвостик i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1785926"/>
            <a:ext cx="3643338" cy="3643338"/>
          </a:xfrm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2071678"/>
            <a:ext cx="4343400" cy="425292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400" dirty="0" err="1" smtClean="0"/>
              <a:t>Айыр</a:t>
            </a:r>
            <a:r>
              <a:rPr lang="ru-RU" sz="2400" dirty="0" smtClean="0"/>
              <a:t> </a:t>
            </a:r>
            <a:r>
              <a:rPr lang="ru-RU" sz="2400" dirty="0" err="1" smtClean="0"/>
              <a:t>құйрық, ақ көңіл,</a:t>
            </a:r>
            <a:r>
              <a:rPr lang="ru-RU" sz="2400" dirty="0" smtClean="0"/>
              <a:t> </a:t>
            </a:r>
          </a:p>
          <a:p>
            <a:pPr algn="ctr">
              <a:buNone/>
            </a:pPr>
            <a:r>
              <a:rPr lang="ru-RU" sz="2400" dirty="0" err="1" smtClean="0"/>
              <a:t>адал</a:t>
            </a:r>
            <a:r>
              <a:rPr lang="ru-RU" sz="2400" dirty="0" smtClean="0"/>
              <a:t> </a:t>
            </a:r>
            <a:r>
              <a:rPr lang="ru-RU" sz="2400" dirty="0" err="1" smtClean="0"/>
              <a:t>құсым,</a:t>
            </a:r>
            <a:r>
              <a:rPr lang="ru-RU" sz="2400" dirty="0" smtClean="0"/>
              <a:t> </a:t>
            </a:r>
          </a:p>
          <a:p>
            <a:pPr algn="ctr">
              <a:buNone/>
            </a:pPr>
            <a:r>
              <a:rPr lang="ru-RU" sz="2400" dirty="0" err="1" smtClean="0"/>
              <a:t>Жеттің бе</a:t>
            </a:r>
            <a:r>
              <a:rPr lang="ru-RU" sz="2400" dirty="0" smtClean="0"/>
              <a:t> </a:t>
            </a:r>
            <a:r>
              <a:rPr lang="ru-RU" sz="2400" dirty="0" err="1" smtClean="0"/>
              <a:t>туған жерге</a:t>
            </a:r>
            <a:r>
              <a:rPr lang="ru-RU" sz="2400" dirty="0" smtClean="0"/>
              <a:t>, </a:t>
            </a:r>
            <a:r>
              <a:rPr lang="ru-RU" sz="2400" dirty="0" err="1" smtClean="0"/>
              <a:t>аманбысың?!</a:t>
            </a:r>
            <a:r>
              <a:rPr lang="ru-RU" sz="2400" dirty="0" smtClean="0"/>
              <a:t> </a:t>
            </a:r>
            <a:endParaRPr lang="ru-RU" sz="2400" smtClean="0"/>
          </a:p>
          <a:p>
            <a:pPr algn="ctr">
              <a:buNone/>
            </a:pPr>
            <a:r>
              <a:rPr lang="ru-RU" sz="2400" smtClean="0"/>
              <a:t>Біз</a:t>
            </a:r>
            <a:r>
              <a:rPr lang="ru-RU" sz="2400" dirty="0" smtClean="0"/>
              <a:t> </a:t>
            </a:r>
            <a:r>
              <a:rPr lang="ru-RU" sz="2400" dirty="0" err="1" smtClean="0"/>
              <a:t>жолықтық салдық </a:t>
            </a:r>
            <a:r>
              <a:rPr lang="ru-RU" sz="2400" dirty="0" smtClean="0"/>
              <a:t>та </a:t>
            </a:r>
            <a:r>
              <a:rPr lang="ru-RU" sz="2400" dirty="0" err="1" smtClean="0"/>
              <a:t>араға қыс</a:t>
            </a:r>
            <a:r>
              <a:rPr lang="ru-RU" sz="2400" dirty="0" smtClean="0"/>
              <a:t>, </a:t>
            </a:r>
          </a:p>
          <a:p>
            <a:pPr algn="ctr">
              <a:buNone/>
            </a:pPr>
            <a:r>
              <a:rPr lang="ru-RU" sz="2400" dirty="0" err="1" smtClean="0"/>
              <a:t>Айналайын</a:t>
            </a:r>
            <a:r>
              <a:rPr lang="ru-RU" sz="2400" dirty="0" smtClean="0"/>
              <a:t>, </a:t>
            </a:r>
            <a:r>
              <a:rPr lang="ru-RU" sz="2400" dirty="0" err="1" smtClean="0"/>
              <a:t>қарлығаш </a:t>
            </a:r>
            <a:r>
              <a:rPr lang="ru-RU" sz="2400" dirty="0" smtClean="0"/>
              <a:t>– </a:t>
            </a:r>
            <a:r>
              <a:rPr lang="ru-RU" sz="2400" dirty="0" err="1" smtClean="0"/>
              <a:t>қара </a:t>
            </a:r>
            <a:r>
              <a:rPr lang="ru-RU" sz="2400" dirty="0" smtClean="0"/>
              <a:t>ала </a:t>
            </a:r>
            <a:r>
              <a:rPr lang="ru-RU" sz="2400" dirty="0" err="1" smtClean="0"/>
              <a:t>құс</a:t>
            </a:r>
            <a:r>
              <a:rPr lang="ru-RU" sz="2400" dirty="0" smtClean="0"/>
              <a:t>! </a:t>
            </a:r>
            <a:r>
              <a:rPr lang="ru-RU" sz="2400" dirty="0" err="1" smtClean="0"/>
              <a:t>Жем</a:t>
            </a:r>
            <a:r>
              <a:rPr lang="ru-RU" sz="2400" dirty="0" smtClean="0"/>
              <a:t> </a:t>
            </a:r>
            <a:r>
              <a:rPr lang="ru-RU" sz="2400" dirty="0" err="1" smtClean="0"/>
              <a:t>іздеп</a:t>
            </a:r>
            <a:r>
              <a:rPr lang="ru-RU" sz="2400" dirty="0" smtClean="0"/>
              <a:t>, дала </a:t>
            </a:r>
            <a:r>
              <a:rPr lang="ru-RU" sz="2400" dirty="0" err="1" smtClean="0"/>
              <a:t>кездің</a:t>
            </a:r>
            <a:r>
              <a:rPr lang="ru-RU" sz="2400" dirty="0" smtClean="0"/>
              <a:t>, </a:t>
            </a:r>
            <a:r>
              <a:rPr lang="ru-RU" sz="2400" dirty="0" err="1" smtClean="0"/>
              <a:t>қия шалдың</a:t>
            </a:r>
            <a:r>
              <a:rPr lang="ru-RU" sz="2400" dirty="0" smtClean="0"/>
              <a:t>, </a:t>
            </a:r>
          </a:p>
          <a:p>
            <a:pPr algn="ctr">
              <a:buNone/>
            </a:pPr>
            <a:r>
              <a:rPr lang="ru-RU" sz="2400" dirty="0" err="1" smtClean="0"/>
              <a:t>Босағаға берік</a:t>
            </a:r>
            <a:r>
              <a:rPr lang="ru-RU" sz="2400" dirty="0" smtClean="0"/>
              <a:t> </a:t>
            </a:r>
            <a:r>
              <a:rPr lang="ru-RU" sz="2400" dirty="0" err="1" smtClean="0"/>
              <a:t>қып.....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400" dirty="0" err="1" smtClean="0">
                <a:solidFill>
                  <a:srgbClr val="FF0000"/>
                </a:solidFill>
              </a:rPr>
              <a:t>Бақыт Бұқарбек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1.</a:t>
            </a:r>
            <a:r>
              <a:rPr lang="kk-KZ" sz="2400" dirty="0" smtClean="0"/>
              <a:t>Балалардың көктемгі құстар туралы білімдерін жетілдіру.</a:t>
            </a:r>
            <a:endParaRPr lang="ru-RU" sz="2400" dirty="0" smtClean="0"/>
          </a:p>
          <a:p>
            <a:r>
              <a:rPr lang="ru-RU" sz="2400" dirty="0" smtClean="0"/>
              <a:t> </a:t>
            </a:r>
            <a:r>
              <a:rPr lang="ru-RU" sz="2400" dirty="0" err="1" smtClean="0"/>
              <a:t>көктемгі құстардың   адамдарға және табиғатқа тигізер</a:t>
            </a:r>
            <a:r>
              <a:rPr lang="ru-RU" sz="2400" dirty="0" smtClean="0"/>
              <a:t> </a:t>
            </a:r>
            <a:r>
              <a:rPr lang="ru-RU" sz="2400" dirty="0" err="1" smtClean="0"/>
              <a:t>пайдасын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білу</a:t>
            </a:r>
            <a:endParaRPr lang="ru-RU" sz="2400" dirty="0" smtClean="0"/>
          </a:p>
          <a:p>
            <a:r>
              <a:rPr lang="ru-RU" sz="2400" dirty="0" err="1" smtClean="0"/>
              <a:t>2.Ұқыпты қарауды  </a:t>
            </a:r>
            <a:r>
              <a:rPr lang="ru-RU" sz="2400" dirty="0" smtClean="0"/>
              <a:t>, </a:t>
            </a:r>
            <a:r>
              <a:rPr lang="ru-RU" sz="2400" dirty="0" err="1" smtClean="0"/>
              <a:t>құстарға тілек</a:t>
            </a:r>
            <a:r>
              <a:rPr lang="ru-RU" sz="2400" dirty="0" smtClean="0"/>
              <a:t> </a:t>
            </a:r>
            <a:r>
              <a:rPr lang="ru-RU" sz="2400" dirty="0" err="1" smtClean="0"/>
              <a:t>айтуды</a:t>
            </a:r>
            <a:r>
              <a:rPr lang="ru-RU" sz="2400" dirty="0" smtClean="0"/>
              <a:t>, </a:t>
            </a:r>
            <a:r>
              <a:rPr lang="ru-RU" sz="2400" dirty="0" err="1" smtClean="0"/>
              <a:t>оларға көмектесуге тәрбиелеу.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Мақсаты: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Төлеген Айбергенов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000" dirty="0" err="1" smtClean="0"/>
              <a:t>Көктем </a:t>
            </a:r>
            <a:r>
              <a:rPr lang="ru-RU" sz="2000" dirty="0" smtClean="0"/>
              <a:t>- </a:t>
            </a:r>
            <a:r>
              <a:rPr lang="ru-RU" sz="2000" dirty="0" err="1" smtClean="0"/>
              <a:t>ол</a:t>
            </a:r>
            <a:r>
              <a:rPr lang="ru-RU" sz="2000" dirty="0" smtClean="0"/>
              <a:t> </a:t>
            </a:r>
            <a:r>
              <a:rPr lang="ru-RU" sz="2000" dirty="0" err="1" smtClean="0"/>
              <a:t>қуаныштың ізгі</a:t>
            </a:r>
            <a:r>
              <a:rPr lang="ru-RU" sz="2000" dirty="0" smtClean="0"/>
              <a:t> </a:t>
            </a:r>
            <a:r>
              <a:rPr lang="ru-RU" sz="2000" dirty="0" err="1" smtClean="0"/>
              <a:t>лебі</a:t>
            </a:r>
            <a:r>
              <a:rPr lang="ru-RU" sz="2000" dirty="0" smtClean="0"/>
              <a:t>,</a:t>
            </a:r>
            <a:br>
              <a:rPr lang="ru-RU" sz="2000" dirty="0" smtClean="0"/>
            </a:br>
            <a:r>
              <a:rPr lang="ru-RU" sz="2000" dirty="0" err="1" smtClean="0"/>
              <a:t>Қызғалдақ қыздарға арнап</a:t>
            </a:r>
            <a:r>
              <a:rPr lang="ru-RU" sz="2000" dirty="0" smtClean="0"/>
              <a:t> </a:t>
            </a:r>
            <a:r>
              <a:rPr lang="ru-RU" sz="2000" dirty="0" err="1" smtClean="0"/>
              <a:t>үзіледі.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Аспанда</a:t>
            </a:r>
            <a:r>
              <a:rPr lang="ru-RU" sz="2000" dirty="0" smtClean="0"/>
              <a:t> </a:t>
            </a:r>
            <a:r>
              <a:rPr lang="ru-RU" sz="2000" dirty="0" err="1" smtClean="0"/>
              <a:t>жақсылықтың атын</a:t>
            </a:r>
            <a:r>
              <a:rPr lang="ru-RU" sz="2000" dirty="0" smtClean="0"/>
              <a:t> </a:t>
            </a:r>
            <a:r>
              <a:rPr lang="ru-RU" sz="2000" dirty="0" err="1" smtClean="0"/>
              <a:t>жазып</a:t>
            </a:r>
            <a:r>
              <a:rPr lang="ru-RU" sz="2000" dirty="0" smtClean="0"/>
              <a:t>,</a:t>
            </a:r>
            <a:br>
              <a:rPr lang="ru-RU" sz="2000" dirty="0" smtClean="0"/>
            </a:br>
            <a:r>
              <a:rPr lang="ru-RU" sz="2000" dirty="0" err="1" smtClean="0"/>
              <a:t>Тырналар</a:t>
            </a:r>
            <a:r>
              <a:rPr lang="ru-RU" sz="2000" dirty="0" smtClean="0"/>
              <a:t> </a:t>
            </a:r>
            <a:r>
              <a:rPr lang="ru-RU" sz="2000" dirty="0" err="1" smtClean="0"/>
              <a:t>қатар-қатар тізіледі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kukushka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3124200" y="948652"/>
            <a:ext cx="5638800" cy="4884495"/>
          </a:xfrm>
        </p:spPr>
      </p:pic>
      <p:pic>
        <p:nvPicPr>
          <p:cNvPr id="6" name="Дыхание жизни - Пение птиц в лесу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14400"/>
            <a:ext cx="2314604" cy="990600"/>
          </a:xfrm>
        </p:spPr>
        <p:txBody>
          <a:bodyPr/>
          <a:lstStyle/>
          <a:p>
            <a:pPr algn="r"/>
            <a:r>
              <a:rPr lang="kk-KZ" sz="3200" dirty="0" smtClean="0"/>
              <a:t>Көкек</a:t>
            </a:r>
            <a:br>
              <a:rPr lang="kk-KZ" sz="3200" dirty="0" smtClean="0"/>
            </a:br>
            <a:r>
              <a:rPr lang="kk-KZ" sz="3200" dirty="0" smtClean="0"/>
              <a:t>Кукушка</a:t>
            </a:r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Көкектәрізділер отрядының бір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тобы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Қазақстанның барлық облыстарында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кездесетін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кәдімгі көкек.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err="1" smtClean="0">
                <a:solidFill>
                  <a:schemeClr val="bg1"/>
                </a:solidFill>
              </a:rPr>
              <a:t>Дене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тұрқы </a:t>
            </a:r>
            <a:r>
              <a:rPr lang="ru-RU" dirty="0" smtClean="0">
                <a:solidFill>
                  <a:schemeClr val="bg1"/>
                </a:solidFill>
              </a:rPr>
              <a:t>25 – 40 см. </a:t>
            </a:r>
            <a:r>
              <a:rPr lang="ru-RU" dirty="0" err="1" smtClean="0">
                <a:solidFill>
                  <a:schemeClr val="bg1"/>
                </a:solidFill>
                <a:hlinkClick r:id="rId3" tooltip="Қауырсын (мұндай бет жоқ)"/>
              </a:rPr>
              <a:t>Қауырсыны</a:t>
            </a:r>
            <a:r>
              <a:rPr lang="ru-RU" dirty="0" err="1" smtClean="0">
                <a:solidFill>
                  <a:schemeClr val="bg1"/>
                </a:solidFill>
              </a:rPr>
              <a:t> айқын түсті емес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аяқтары </a:t>
            </a:r>
            <a:r>
              <a:rPr lang="ru-RU" dirty="0" smtClean="0">
                <a:solidFill>
                  <a:schemeClr val="bg1"/>
                </a:solidFill>
              </a:rPr>
              <a:t>4 </a:t>
            </a:r>
            <a:r>
              <a:rPr lang="ru-RU" dirty="0" err="1" smtClean="0">
                <a:solidFill>
                  <a:schemeClr val="bg1"/>
                </a:solidFill>
              </a:rPr>
              <a:t>бармақты </a:t>
            </a:r>
            <a:r>
              <a:rPr lang="ru-RU" dirty="0" smtClean="0">
                <a:solidFill>
                  <a:schemeClr val="bg1"/>
                </a:solidFill>
              </a:rPr>
              <a:t>(</a:t>
            </a:r>
            <a:r>
              <a:rPr lang="ru-RU" dirty="0" err="1" smtClean="0">
                <a:solidFill>
                  <a:schemeClr val="bg1"/>
                </a:solidFill>
              </a:rPr>
              <a:t>екі-екіден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қарама-қарсы біткен</a:t>
            </a:r>
            <a:r>
              <a:rPr lang="ru-RU" dirty="0" smtClean="0">
                <a:solidFill>
                  <a:schemeClr val="bg1"/>
                </a:solidFill>
              </a:rPr>
              <a:t>), </a:t>
            </a:r>
            <a:r>
              <a:rPr lang="ru-RU" dirty="0" err="1" smtClean="0">
                <a:solidFill>
                  <a:schemeClr val="bg1"/>
                </a:solidFill>
              </a:rPr>
              <a:t>ағаш басында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жүруге бейім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Көкектер тіршілігін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негізінен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ағаш, бұта басында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өткізеді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6" name="Дыхание жизни - Пение птиц в лесу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8" name="Содержимое 4" descr="181.jpg"/>
          <p:cNvPicPr/>
          <p:nvPr/>
        </p:nvPicPr>
        <p:blipFill rotWithShape="1">
          <a:blip r:embed="rId5"/>
          <a:srcRect b="18243"/>
          <a:stretch/>
        </p:blipFill>
        <p:spPr bwMode="auto">
          <a:xfrm>
            <a:off x="3505200" y="1700212"/>
            <a:ext cx="5638800" cy="34575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00042"/>
            <a:ext cx="2362200" cy="1404958"/>
          </a:xfrm>
        </p:spPr>
        <p:txBody>
          <a:bodyPr/>
          <a:lstStyle/>
          <a:p>
            <a:r>
              <a:rPr lang="kk-KZ" sz="2400" dirty="0" smtClean="0"/>
              <a:t>Қараторғай</a:t>
            </a:r>
            <a:br>
              <a:rPr lang="kk-KZ" sz="2400" dirty="0" smtClean="0"/>
            </a:br>
            <a:r>
              <a:rPr lang="kk-KZ" sz="2400" dirty="0" smtClean="0"/>
              <a:t>Скворец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Қараторғай құсы торғай тұқымдасына жатады</a:t>
            </a:r>
            <a:r>
              <a:rPr lang="ru-RU" dirty="0" smtClean="0"/>
              <a:t>. </a:t>
            </a:r>
            <a:r>
              <a:rPr lang="ru-RU" dirty="0" err="1" smtClean="0"/>
              <a:t>Оның түсі қара, бір</a:t>
            </a:r>
            <a:r>
              <a:rPr lang="ru-RU" dirty="0" smtClean="0"/>
              <a:t> </a:t>
            </a:r>
            <a:r>
              <a:rPr lang="ru-RU" dirty="0" err="1" smtClean="0"/>
              <a:t>түсті болып</a:t>
            </a:r>
            <a:r>
              <a:rPr lang="ru-RU" dirty="0" smtClean="0"/>
              <a:t> </a:t>
            </a:r>
            <a:r>
              <a:rPr lang="ru-RU" dirty="0" err="1" smtClean="0"/>
              <a:t>келеді</a:t>
            </a:r>
            <a:r>
              <a:rPr lang="ru-RU" dirty="0" smtClean="0"/>
              <a:t>. </a:t>
            </a:r>
            <a:r>
              <a:rPr lang="ru-RU" dirty="0" err="1" smtClean="0"/>
              <a:t>Ұзындығы </a:t>
            </a:r>
            <a:r>
              <a:rPr lang="ru-RU" dirty="0" smtClean="0"/>
              <a:t>19 - 22 см. </a:t>
            </a:r>
            <a:r>
              <a:rPr lang="ru-RU" dirty="0" err="1" smtClean="0"/>
              <a:t>Тұмсығы ұзындау, өткір, сәл имек</a:t>
            </a:r>
            <a:r>
              <a:rPr lang="ru-RU" dirty="0" smtClean="0"/>
              <a:t>. </a:t>
            </a:r>
            <a:r>
              <a:rPr lang="ru-RU" dirty="0" err="1" smtClean="0"/>
              <a:t>құйрығы қысқа болып</a:t>
            </a:r>
            <a:r>
              <a:rPr lang="ru-RU" dirty="0" smtClean="0"/>
              <a:t> </a:t>
            </a:r>
            <a:r>
              <a:rPr lang="ru-RU" dirty="0" err="1" smtClean="0"/>
              <a:t>келеді</a:t>
            </a:r>
            <a:r>
              <a:rPr lang="ru-RU" dirty="0" smtClean="0"/>
              <a:t>. </a:t>
            </a:r>
            <a:r>
              <a:rPr lang="ru-RU" dirty="0" err="1" smtClean="0"/>
              <a:t>Бұл құс </a:t>
            </a:r>
            <a:r>
              <a:rPr lang="ru-RU" dirty="0" smtClean="0"/>
              <a:t>- </a:t>
            </a:r>
            <a:r>
              <a:rPr lang="ru-RU" dirty="0" err="1" smtClean="0"/>
              <a:t>жыл</a:t>
            </a:r>
            <a:r>
              <a:rPr lang="ru-RU" dirty="0" smtClean="0"/>
              <a:t> </a:t>
            </a:r>
            <a:r>
              <a:rPr lang="ru-RU" dirty="0" err="1" smtClean="0"/>
              <a:t>құстарына жатады</a:t>
            </a:r>
            <a:r>
              <a:rPr lang="ru-RU" dirty="0" smtClean="0"/>
              <a:t>, </a:t>
            </a:r>
            <a:r>
              <a:rPr lang="ru-RU" dirty="0" err="1" smtClean="0"/>
              <a:t>көктемнің алғашқы айларында</a:t>
            </a:r>
            <a:r>
              <a:rPr lang="ru-RU" dirty="0" smtClean="0"/>
              <a:t> </a:t>
            </a:r>
            <a:r>
              <a:rPr lang="ru-RU" dirty="0" err="1" smtClean="0"/>
              <a:t>ұшып келеді</a:t>
            </a:r>
            <a:r>
              <a:rPr lang="ru-RU" dirty="0" smtClean="0"/>
              <a:t>. </a:t>
            </a:r>
            <a:r>
              <a:rPr lang="ru-RU" dirty="0" err="1" smtClean="0"/>
              <a:t>Адамдар</a:t>
            </a:r>
            <a:r>
              <a:rPr lang="ru-RU" dirty="0" smtClean="0"/>
              <a:t>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келетін</a:t>
            </a:r>
            <a:r>
              <a:rPr lang="ru-RU" dirty="0" smtClean="0"/>
              <a:t> </a:t>
            </a:r>
            <a:r>
              <a:rPr lang="ru-RU" dirty="0" err="1" smtClean="0"/>
              <a:t>уақытта үйшік жасап</a:t>
            </a:r>
            <a:r>
              <a:rPr lang="ru-RU" dirty="0" smtClean="0"/>
              <a:t>, </a:t>
            </a:r>
            <a:r>
              <a:rPr lang="ru-RU" dirty="0" err="1" smtClean="0"/>
              <a:t>оның ішіне</a:t>
            </a:r>
            <a:r>
              <a:rPr lang="ru-RU" dirty="0" smtClean="0"/>
              <a:t> </a:t>
            </a:r>
            <a:r>
              <a:rPr lang="ru-RU" dirty="0" err="1" smtClean="0"/>
              <a:t>жем</a:t>
            </a:r>
            <a:r>
              <a:rPr lang="ru-RU" dirty="0" smtClean="0"/>
              <a:t> </a:t>
            </a:r>
            <a:r>
              <a:rPr lang="ru-RU" dirty="0" err="1" smtClean="0"/>
              <a:t>салып</a:t>
            </a:r>
            <a:r>
              <a:rPr lang="ru-RU" dirty="0" smtClean="0"/>
              <a:t>, </a:t>
            </a:r>
            <a:r>
              <a:rPr lang="ru-RU" dirty="0" err="1" smtClean="0"/>
              <a:t>қарсы алады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341522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3124200" y="1313447"/>
            <a:ext cx="5638800" cy="4154905"/>
          </a:xfrm>
        </p:spPr>
      </p:pic>
      <p:pic>
        <p:nvPicPr>
          <p:cNvPr id="6" name="Дыхание жизни - Пение птиц в лесу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2800" dirty="0" smtClean="0"/>
              <a:t>Бұлбұл</a:t>
            </a:r>
            <a:br>
              <a:rPr lang="kk-KZ" sz="2800" dirty="0" smtClean="0"/>
            </a:br>
            <a:r>
              <a:rPr lang="kk-KZ" sz="2800" dirty="0" smtClean="0"/>
              <a:t>Соловей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Арқасы қара-сұр, қоңыр-сұр, бауыры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ақшыл болады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Бұлбұл </a:t>
            </a:r>
            <a:r>
              <a:rPr lang="ru-RU" dirty="0" smtClean="0">
                <a:solidFill>
                  <a:schemeClr val="bg1"/>
                </a:solidFill>
              </a:rPr>
              <a:t>– </a:t>
            </a:r>
            <a:r>
              <a:rPr lang="ru-RU" dirty="0" err="1" smtClean="0">
                <a:solidFill>
                  <a:schemeClr val="bg1"/>
                </a:solidFill>
              </a:rPr>
              <a:t>жыл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құсы.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Сәуірдің аяғы </a:t>
            </a:r>
            <a:r>
              <a:rPr lang="ru-RU" dirty="0" smtClean="0">
                <a:solidFill>
                  <a:schemeClr val="bg1"/>
                </a:solidFill>
              </a:rPr>
              <a:t>мен </a:t>
            </a:r>
            <a:r>
              <a:rPr lang="ru-RU" dirty="0" err="1" smtClean="0">
                <a:solidFill>
                  <a:schemeClr val="bg1"/>
                </a:solidFill>
              </a:rPr>
              <a:t>мамырдың басында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ұялауға ұшып келеді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Ұяларын жерге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шөп арасына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немесе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ағаштардың төменгі бұтақтарына салады</a:t>
            </a:r>
            <a:r>
              <a:rPr lang="ru-RU" dirty="0" smtClean="0">
                <a:solidFill>
                  <a:schemeClr val="bg1"/>
                </a:solidFill>
              </a:rPr>
              <a:t>. </a:t>
            </a:r>
            <a:r>
              <a:rPr lang="ru-RU" dirty="0" err="1" smtClean="0">
                <a:solidFill>
                  <a:schemeClr val="bg1"/>
                </a:solidFill>
                <a:hlinkClick r:id="rId3" tooltip="Мамыр"/>
              </a:rPr>
              <a:t>Мамыр</a:t>
            </a:r>
            <a:r>
              <a:rPr lang="ru-RU" dirty="0" smtClean="0">
                <a:solidFill>
                  <a:schemeClr val="bg1"/>
                </a:solidFill>
              </a:rPr>
              <a:t> – </a:t>
            </a:r>
            <a:r>
              <a:rPr lang="ru-RU" dirty="0" err="1" smtClean="0">
                <a:solidFill>
                  <a:schemeClr val="bg1"/>
                </a:solidFill>
              </a:rPr>
              <a:t>маусымда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ұяларына үш </a:t>
            </a:r>
            <a:r>
              <a:rPr lang="ru-RU" dirty="0" smtClean="0">
                <a:solidFill>
                  <a:schemeClr val="bg1"/>
                </a:solidFill>
              </a:rPr>
              <a:t>не бес </a:t>
            </a:r>
            <a:r>
              <a:rPr lang="ru-RU" dirty="0" err="1" smtClean="0">
                <a:solidFill>
                  <a:schemeClr val="bg1"/>
                </a:solidFill>
              </a:rPr>
              <a:t>қоңыр түсті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  <a:hlinkClick r:id="rId4" tooltip="Жұмыртқа"/>
              </a:rPr>
              <a:t>жұмыртқа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салып</a:t>
            </a:r>
            <a:r>
              <a:rPr lang="ru-RU" dirty="0" smtClean="0">
                <a:solidFill>
                  <a:schemeClr val="bg1"/>
                </a:solidFill>
              </a:rPr>
              <a:t>, оны </a:t>
            </a:r>
            <a:r>
              <a:rPr lang="ru-RU" dirty="0" err="1" smtClean="0">
                <a:solidFill>
                  <a:schemeClr val="bg1"/>
                </a:solidFill>
              </a:rPr>
              <a:t>мекиені</a:t>
            </a:r>
            <a:r>
              <a:rPr lang="ru-RU" dirty="0" smtClean="0">
                <a:solidFill>
                  <a:schemeClr val="bg1"/>
                </a:solidFill>
              </a:rPr>
              <a:t> он </a:t>
            </a:r>
            <a:r>
              <a:rPr lang="ru-RU" dirty="0" err="1" smtClean="0">
                <a:solidFill>
                  <a:schemeClr val="bg1"/>
                </a:solidFill>
              </a:rPr>
              <a:t>үш </a:t>
            </a:r>
            <a:r>
              <a:rPr lang="ru-RU" dirty="0" smtClean="0">
                <a:solidFill>
                  <a:schemeClr val="bg1"/>
                </a:solidFill>
              </a:rPr>
              <a:t>– </a:t>
            </a:r>
            <a:r>
              <a:rPr lang="ru-RU" dirty="0" err="1" smtClean="0">
                <a:solidFill>
                  <a:schemeClr val="bg1"/>
                </a:solidFill>
              </a:rPr>
              <a:t>он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төрт күндей басып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балапандарын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өрбітеді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жұптасып қоректендіреді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15153396d95e76faca01ac26078f04b2.jpeg"/>
          <p:cNvPicPr>
            <a:picLocks noGrp="1" noChangeAspect="1"/>
          </p:cNvPicPr>
          <p:nvPr>
            <p:ph sz="quarter" idx="1"/>
          </p:nvPr>
        </p:nvPicPr>
        <p:blipFill>
          <a:blip r:embed="rId5"/>
          <a:stretch>
            <a:fillRect/>
          </a:stretch>
        </p:blipFill>
        <p:spPr>
          <a:xfrm>
            <a:off x="3124200" y="712135"/>
            <a:ext cx="5638800" cy="5357530"/>
          </a:xfrm>
        </p:spPr>
      </p:pic>
      <p:pic>
        <p:nvPicPr>
          <p:cNvPr id="6" name="Дыхание жизни - Пение птиц в лесу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-214338"/>
            <a:ext cx="2362200" cy="2119338"/>
          </a:xfrm>
        </p:spPr>
        <p:txBody>
          <a:bodyPr>
            <a:noAutofit/>
          </a:bodyPr>
          <a:lstStyle/>
          <a:p>
            <a:r>
              <a:rPr lang="kk-KZ" sz="2800" i="1" dirty="0" smtClean="0">
                <a:solidFill>
                  <a:srgbClr val="FF0000"/>
                </a:solidFill>
              </a:rPr>
              <a:t>Қарлығаш</a:t>
            </a:r>
            <a:br>
              <a:rPr lang="kk-KZ" sz="2800" i="1" dirty="0" smtClean="0">
                <a:solidFill>
                  <a:srgbClr val="FF0000"/>
                </a:solidFill>
              </a:rPr>
            </a:br>
            <a:r>
              <a:rPr lang="kk-KZ" sz="2800" i="1" dirty="0" smtClean="0">
                <a:solidFill>
                  <a:srgbClr val="FF0000"/>
                </a:solidFill>
              </a:rPr>
              <a:t>Ласточка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Қарлығаш </a:t>
            </a:r>
            <a:r>
              <a:rPr lang="ru-RU" dirty="0" smtClean="0"/>
              <a:t>– </a:t>
            </a:r>
            <a:r>
              <a:rPr lang="ru-RU" dirty="0" err="1" smtClean="0"/>
              <a:t>айыр</a:t>
            </a:r>
            <a:r>
              <a:rPr lang="ru-RU" dirty="0" smtClean="0"/>
              <a:t> </a:t>
            </a:r>
            <a:r>
              <a:rPr lang="ru-RU" dirty="0" err="1" smtClean="0"/>
              <a:t>құйрықты, қанаттары ұзын, әр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үшк</a:t>
            </a:r>
            <a:r>
              <a:rPr lang="en-US" dirty="0" err="1" smtClean="0"/>
              <a:t>i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келет</a:t>
            </a:r>
            <a:r>
              <a:rPr lang="en-US" dirty="0" err="1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, </a:t>
            </a:r>
            <a:r>
              <a:rPr lang="ru-RU" dirty="0" err="1" smtClean="0"/>
              <a:t>шағын денел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қара </a:t>
            </a:r>
            <a:r>
              <a:rPr lang="ru-RU" dirty="0" smtClean="0"/>
              <a:t>ала </a:t>
            </a:r>
            <a:r>
              <a:rPr lang="ru-RU" dirty="0" err="1" smtClean="0"/>
              <a:t>құс</a:t>
            </a:r>
            <a:r>
              <a:rPr lang="ru-RU" dirty="0" smtClean="0"/>
              <a:t>. </a:t>
            </a:r>
            <a:r>
              <a:rPr lang="ru-RU" dirty="0" err="1" smtClean="0"/>
              <a:t>Қарлығаш сөз</a:t>
            </a:r>
            <a:r>
              <a:rPr lang="en-US" dirty="0" err="1" smtClean="0"/>
              <a:t>i</a:t>
            </a:r>
            <a:r>
              <a:rPr lang="en-US" dirty="0" smtClean="0"/>
              <a:t> «</a:t>
            </a:r>
            <a:r>
              <a:rPr lang="ru-RU" dirty="0" err="1" smtClean="0"/>
              <a:t>қара», </a:t>
            </a:r>
            <a:r>
              <a:rPr lang="ru-RU" dirty="0" smtClean="0"/>
              <a:t>«ала», «</a:t>
            </a:r>
            <a:r>
              <a:rPr lang="ru-RU" dirty="0" err="1" smtClean="0"/>
              <a:t>құс</a:t>
            </a:r>
            <a:r>
              <a:rPr lang="ru-RU" dirty="0" smtClean="0"/>
              <a:t>»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сөздерд</a:t>
            </a:r>
            <a:r>
              <a:rPr lang="en-US" dirty="0" err="1" smtClean="0"/>
              <a:t>i</a:t>
            </a:r>
            <a:r>
              <a:rPr lang="ru-RU" dirty="0" err="1" smtClean="0"/>
              <a:t>ң </a:t>
            </a:r>
            <a:r>
              <a:rPr lang="ru-RU" dirty="0" smtClean="0"/>
              <a:t>к</a:t>
            </a:r>
            <a:r>
              <a:rPr lang="en-US" dirty="0" err="1" smtClean="0"/>
              <a:t>i</a:t>
            </a:r>
            <a:r>
              <a:rPr lang="ru-RU" dirty="0" err="1" smtClean="0"/>
              <a:t>р</a:t>
            </a:r>
            <a:r>
              <a:rPr lang="en-US" dirty="0" err="1" smtClean="0"/>
              <a:t>i</a:t>
            </a:r>
            <a:r>
              <a:rPr lang="ru-RU" dirty="0" err="1" smtClean="0"/>
              <a:t>гу</a:t>
            </a:r>
            <a:r>
              <a:rPr lang="en-US" dirty="0" err="1" smtClean="0"/>
              <a:t>i</a:t>
            </a:r>
            <a:r>
              <a:rPr lang="ru-RU" dirty="0" err="1" smtClean="0"/>
              <a:t>нен</a:t>
            </a:r>
            <a:r>
              <a:rPr lang="ru-RU" dirty="0" smtClean="0"/>
              <a:t> </a:t>
            </a:r>
            <a:r>
              <a:rPr lang="ru-RU" dirty="0" err="1" smtClean="0"/>
              <a:t>шыққан.</a:t>
            </a:r>
            <a:r>
              <a:rPr lang="ru-RU" dirty="0" smtClean="0"/>
              <a:t> </a:t>
            </a:r>
            <a:r>
              <a:rPr lang="ru-RU" dirty="0" err="1" smtClean="0"/>
              <a:t>Торғайлар отрядына</a:t>
            </a:r>
            <a:r>
              <a:rPr lang="ru-RU" dirty="0" smtClean="0"/>
              <a:t> </a:t>
            </a:r>
            <a:r>
              <a:rPr lang="ru-RU" dirty="0" err="1" smtClean="0"/>
              <a:t>жататын</a:t>
            </a:r>
            <a:r>
              <a:rPr lang="ru-RU" dirty="0" smtClean="0"/>
              <a:t> </a:t>
            </a:r>
            <a:r>
              <a:rPr lang="ru-RU" dirty="0" err="1" smtClean="0"/>
              <a:t>құс тұқымдасы.</a:t>
            </a:r>
            <a:r>
              <a:rPr lang="ru-RU" dirty="0" smtClean="0"/>
              <a:t> </a:t>
            </a:r>
            <a:r>
              <a:rPr lang="ru-RU" dirty="0" err="1" smtClean="0"/>
              <a:t>Басқа құстардан </a:t>
            </a:r>
            <a:r>
              <a:rPr lang="ru-RU" dirty="0" smtClean="0"/>
              <a:t>б</a:t>
            </a:r>
            <a:r>
              <a:rPr lang="en-US" dirty="0" err="1" smtClean="0"/>
              <a:t>i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айырмашылығы </a:t>
            </a:r>
            <a:r>
              <a:rPr lang="ru-RU" dirty="0" smtClean="0"/>
              <a:t>– </a:t>
            </a:r>
            <a:r>
              <a:rPr lang="ru-RU" dirty="0" err="1" smtClean="0"/>
              <a:t>жем</a:t>
            </a:r>
            <a:r>
              <a:rPr lang="en-US" dirty="0" err="1" smtClean="0"/>
              <a:t>i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 err="1" smtClean="0"/>
              <a:t>ұшып жүр</a:t>
            </a:r>
            <a:r>
              <a:rPr lang="en-US" dirty="0" err="1" smtClean="0"/>
              <a:t>i</a:t>
            </a:r>
            <a:r>
              <a:rPr lang="ru-RU" dirty="0" err="1" smtClean="0"/>
              <a:t>п</a:t>
            </a:r>
            <a:r>
              <a:rPr lang="ru-RU" dirty="0" smtClean="0"/>
              <a:t> </a:t>
            </a:r>
            <a:r>
              <a:rPr lang="ru-RU" dirty="0" err="1" smtClean="0"/>
              <a:t>ұстайды.</a:t>
            </a:r>
            <a:r>
              <a:rPr lang="ru-RU" dirty="0" smtClean="0"/>
              <a:t> Суды да </a:t>
            </a:r>
            <a:r>
              <a:rPr lang="ru-RU" dirty="0" err="1" smtClean="0"/>
              <a:t>ұшып жүр</a:t>
            </a:r>
            <a:r>
              <a:rPr lang="en-US" dirty="0" err="1" smtClean="0"/>
              <a:t>i</a:t>
            </a:r>
            <a:r>
              <a:rPr lang="ru-RU" dirty="0" err="1" smtClean="0"/>
              <a:t>п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ru-RU" dirty="0" err="1" smtClean="0"/>
              <a:t>шед</a:t>
            </a:r>
            <a:r>
              <a:rPr lang="en-US" dirty="0" err="1" smtClean="0"/>
              <a:t>i</a:t>
            </a:r>
            <a:r>
              <a:rPr lang="en-US" dirty="0" smtClean="0"/>
              <a:t>. </a:t>
            </a:r>
            <a:r>
              <a:rPr lang="ru-RU" dirty="0" err="1" smtClean="0"/>
              <a:t>Бауыры</a:t>
            </a:r>
            <a:r>
              <a:rPr lang="ru-RU" dirty="0" smtClean="0"/>
              <a:t> </a:t>
            </a:r>
            <a:r>
              <a:rPr lang="ru-RU" dirty="0" err="1" smtClean="0"/>
              <a:t>ақшыл, арқасы қоңыр, жасыл</a:t>
            </a:r>
            <a:r>
              <a:rPr lang="ru-RU" dirty="0" smtClean="0"/>
              <a:t> </a:t>
            </a:r>
            <a:r>
              <a:rPr lang="ru-RU" dirty="0" err="1" smtClean="0"/>
              <a:t>жылтыр</a:t>
            </a:r>
            <a:r>
              <a:rPr lang="ru-RU" dirty="0" smtClean="0"/>
              <a:t>. Арктика мен </a:t>
            </a:r>
            <a:r>
              <a:rPr lang="ru-RU" dirty="0" err="1" smtClean="0"/>
              <a:t>Антарктидан</a:t>
            </a:r>
            <a:r>
              <a:rPr lang="ru-RU" dirty="0" smtClean="0"/>
              <a:t> </a:t>
            </a:r>
            <a:r>
              <a:rPr lang="ru-RU" dirty="0" err="1" smtClean="0"/>
              <a:t>басқа жерд</a:t>
            </a:r>
            <a:r>
              <a:rPr lang="en-US" dirty="0" err="1" smtClean="0"/>
              <a:t>i</a:t>
            </a:r>
            <a:r>
              <a:rPr lang="ru-RU" dirty="0" err="1" smtClean="0"/>
              <a:t>ң бәр</a:t>
            </a:r>
            <a:r>
              <a:rPr lang="en-US" dirty="0" err="1" smtClean="0"/>
              <a:t>i</a:t>
            </a:r>
            <a:r>
              <a:rPr lang="ru-RU" dirty="0" err="1" smtClean="0"/>
              <a:t>нде</a:t>
            </a:r>
            <a:r>
              <a:rPr lang="ru-RU" dirty="0" smtClean="0"/>
              <a:t> </a:t>
            </a:r>
            <a:r>
              <a:rPr lang="ru-RU" dirty="0" err="1" smtClean="0"/>
              <a:t>ме­кендейд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  <a:endParaRPr lang="ru-RU" b="1" i="1" dirty="0"/>
          </a:p>
        </p:txBody>
      </p:sp>
      <p:pic>
        <p:nvPicPr>
          <p:cNvPr id="5" name="Содержимое 4" descr="img_user_file_56fb4351adbb3_12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3124200" y="1276350"/>
            <a:ext cx="5638800" cy="4229100"/>
          </a:xfrm>
        </p:spPr>
      </p:pic>
      <p:pic>
        <p:nvPicPr>
          <p:cNvPr id="6" name="Птицы - Пение птиц в весеннем лесу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696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Кұс туралы мақал-мәтелдер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714488"/>
            <a:ext cx="57864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>
                <a:solidFill>
                  <a:srgbClr val="FF0000"/>
                </a:solidFill>
              </a:rPr>
              <a:t>Қаз келсе</a:t>
            </a:r>
            <a:r>
              <a:rPr lang="ru-RU" sz="4000" dirty="0">
                <a:solidFill>
                  <a:srgbClr val="FF0000"/>
                </a:solidFill>
              </a:rPr>
              <a:t>, </a:t>
            </a:r>
            <a:r>
              <a:rPr lang="ru-RU" sz="4000" dirty="0" err="1">
                <a:solidFill>
                  <a:srgbClr val="FF0000"/>
                </a:solidFill>
              </a:rPr>
              <a:t>жаз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r>
              <a:rPr lang="ru-RU" sz="4000" dirty="0" err="1">
                <a:solidFill>
                  <a:srgbClr val="FF0000"/>
                </a:solidFill>
              </a:rPr>
              <a:t>келер</a:t>
            </a:r>
            <a:r>
              <a:rPr lang="ru-RU" sz="4000" dirty="0">
                <a:solidFill>
                  <a:srgbClr val="FF0000"/>
                </a:solidFill>
              </a:rPr>
              <a:t>,</a:t>
            </a:r>
          </a:p>
          <a:p>
            <a:r>
              <a:rPr lang="ru-RU" sz="4000" dirty="0" err="1">
                <a:solidFill>
                  <a:srgbClr val="FF0000"/>
                </a:solidFill>
              </a:rPr>
              <a:t>Қарға келсе</a:t>
            </a:r>
            <a:r>
              <a:rPr lang="ru-RU" sz="4000" dirty="0">
                <a:solidFill>
                  <a:srgbClr val="FF0000"/>
                </a:solidFill>
              </a:rPr>
              <a:t>, </a:t>
            </a:r>
            <a:r>
              <a:rPr lang="ru-RU" sz="4000" dirty="0" err="1">
                <a:solidFill>
                  <a:srgbClr val="FF0000"/>
                </a:solidFill>
              </a:rPr>
              <a:t>қатқақ келер</a:t>
            </a:r>
            <a:r>
              <a:rPr lang="ru-RU" sz="40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14678" y="3786190"/>
            <a:ext cx="51435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>
                <a:solidFill>
                  <a:srgbClr val="FF0000"/>
                </a:solidFill>
              </a:rPr>
              <a:t>Шағала келмей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жаз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болмас</a:t>
            </a:r>
            <a:r>
              <a:rPr lang="ru-RU" sz="3600" dirty="0">
                <a:solidFill>
                  <a:srgbClr val="FF0000"/>
                </a:solidFill>
              </a:rPr>
              <a:t>,</a:t>
            </a:r>
          </a:p>
          <a:p>
            <a:r>
              <a:rPr lang="ru-RU" sz="3600" dirty="0" err="1">
                <a:solidFill>
                  <a:srgbClr val="FF0000"/>
                </a:solidFill>
              </a:rPr>
              <a:t>Шаңқан келмей</a:t>
            </a:r>
            <a:r>
              <a:rPr lang="ru-RU" sz="3600" dirty="0">
                <a:solidFill>
                  <a:srgbClr val="FF0000"/>
                </a:solidFill>
              </a:rPr>
              <a:t>, </a:t>
            </a:r>
            <a:r>
              <a:rPr lang="ru-RU" sz="3600" dirty="0" err="1">
                <a:solidFill>
                  <a:srgbClr val="FF0000"/>
                </a:solidFill>
              </a:rPr>
              <a:t>боз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болмас</a:t>
            </a:r>
            <a:r>
              <a:rPr lang="ru-RU" sz="3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5918" y="3643314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7" name="Рисунок 6" descr="img_user_file_56fb4351adbb3_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1571612"/>
            <a:ext cx="3000396" cy="2214578"/>
          </a:xfrm>
          <a:prstGeom prst="rect">
            <a:avLst/>
          </a:prstGeom>
        </p:spPr>
      </p:pic>
      <p:pic>
        <p:nvPicPr>
          <p:cNvPr id="8" name="Рисунок 7" descr="bnews93961144546623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714752"/>
            <a:ext cx="2500330" cy="250033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Құстар қамқор ата-аналар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соловей с птенцам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500174"/>
            <a:ext cx="3357586" cy="2500330"/>
          </a:xfrm>
          <a:prstGeom prst="rect">
            <a:avLst/>
          </a:prstGeom>
        </p:spPr>
      </p:pic>
      <p:pic>
        <p:nvPicPr>
          <p:cNvPr id="6" name="Рисунок 5" descr="лсточка кормит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4071942"/>
            <a:ext cx="3357586" cy="2500330"/>
          </a:xfrm>
          <a:prstGeom prst="rect">
            <a:avLst/>
          </a:prstGeom>
        </p:spPr>
      </p:pic>
      <p:pic>
        <p:nvPicPr>
          <p:cNvPr id="7" name="Рисунок 6" descr="кормят кукушонк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4071942"/>
            <a:ext cx="3357586" cy="2500330"/>
          </a:xfrm>
          <a:prstGeom prst="rect">
            <a:avLst/>
          </a:prstGeom>
        </p:spPr>
      </p:pic>
      <p:pic>
        <p:nvPicPr>
          <p:cNvPr id="9" name="Рисунок 8" descr="у скворечника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28" y="1500174"/>
            <a:ext cx="3357586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138</TotalTime>
  <Words>306</Words>
  <Application>Microsoft Office PowerPoint</Application>
  <PresentationFormat>Экран (4:3)</PresentationFormat>
  <Paragraphs>31</Paragraphs>
  <Slides>10</Slides>
  <Notes>0</Notes>
  <HiddenSlides>0</HiddenSlides>
  <MMClips>7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Georgia</vt:lpstr>
      <vt:lpstr>Times New Roman</vt:lpstr>
      <vt:lpstr>Wingdings</vt:lpstr>
      <vt:lpstr>Wingdings 2</vt:lpstr>
      <vt:lpstr>Официальная</vt:lpstr>
      <vt:lpstr>Шагизиганова Индира Мухаметқызы Көктемгі құстар</vt:lpstr>
      <vt:lpstr>Мақсаты:</vt:lpstr>
      <vt:lpstr>Төлеген Айбергенов</vt:lpstr>
      <vt:lpstr>Көкек Кукушка</vt:lpstr>
      <vt:lpstr>Қараторғай Скворец </vt:lpstr>
      <vt:lpstr>Бұлбұл Соловей</vt:lpstr>
      <vt:lpstr>Қарлығаш Ласточка</vt:lpstr>
      <vt:lpstr>Кұс туралы мақал-мәтелдер</vt:lpstr>
      <vt:lpstr>Құстар қамқор ата-аналар</vt:lpstr>
      <vt:lpstr>Қарлығаш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Көктемдік құстар</dc:title>
  <dc:creator>Юра</dc:creator>
  <cp:lastModifiedBy>1</cp:lastModifiedBy>
  <cp:revision>16</cp:revision>
  <dcterms:created xsi:type="dcterms:W3CDTF">2017-04-09T01:49:30Z</dcterms:created>
  <dcterms:modified xsi:type="dcterms:W3CDTF">2017-04-11T07:10:59Z</dcterms:modified>
</cp:coreProperties>
</file>