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898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родного дома и семьи в воспитании личности дошкольника.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novosti33.ru/wp-content/uploads/2016/05/sem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358246" cy="4929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6584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Пользователь\Downloads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01122" cy="6143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82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Пользователь\Downloads\0022-022-Narodnye-poslovitsy-o-roli-semi-v-vospitan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718" y="500042"/>
            <a:ext cx="8554562" cy="6308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20218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Пользователь\Downloads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429684" cy="618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116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Пользователь\Downloads\img12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718" y="500042"/>
            <a:ext cx="8554562" cy="6148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187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wnloads\0002-002-Semja-eta-ta-samaja-sreda-v-kotoroj-chelovek-uchitsja-i-sam-tvor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58312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207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 descr="C:\Users\Пользователь\Downloads\930_10000_0.50_0.50_1_fals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215370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144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ользователь\Downloads\25802210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72560" cy="6215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561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Пользователь\Downloads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43998" cy="621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0108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Пользователь\Downloads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60" cy="6380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193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Пользователь\Downloads\img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60" cy="6273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942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Пользователь\Downloads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468" y="357166"/>
            <a:ext cx="8649812" cy="6290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164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Пользователь\Downloads\0013-013-Nerazluchnye-druzja-roditeli-i-de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43998" cy="621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7129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0</Words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Роль родного дома и семьи в воспитании личности дошкольника.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родного дома и семьи в воспитании личности дошкольника.</dc:title>
  <dc:creator>ygaj</dc:creator>
  <cp:lastModifiedBy>Пользователь</cp:lastModifiedBy>
  <cp:revision>5</cp:revision>
  <dcterms:created xsi:type="dcterms:W3CDTF">2017-04-06T11:57:41Z</dcterms:created>
  <dcterms:modified xsi:type="dcterms:W3CDTF">2017-04-06T12:39:25Z</dcterms:modified>
</cp:coreProperties>
</file>