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9" r:id="rId4"/>
    <p:sldId id="263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024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3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1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9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334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05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8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2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4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353DBC0-3B44-4B69-A423-32EEB0826CFC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D59A158-8B9A-41BF-9EC8-8D00F1A69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14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k-KZ" dirty="0"/>
              <a:t>5-бөлім.Саяхат </a:t>
            </a: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b="1" dirty="0" smtClean="0"/>
              <a:t> </a:t>
            </a:r>
            <a:r>
              <a:rPr lang="kk-KZ" b="1" dirty="0"/>
              <a:t>Тақырыбы: </a:t>
            </a:r>
            <a:r>
              <a:rPr lang="kk-KZ" dirty="0"/>
              <a:t>Көлік түрлері.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3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1872" y="163773"/>
            <a:ext cx="9418320" cy="6509982"/>
          </a:xfrm>
        </p:spPr>
        <p:txBody>
          <a:bodyPr>
            <a:normAutofit fontScale="90000"/>
          </a:bodyPr>
          <a:lstStyle/>
          <a:p>
            <a:r>
              <a:rPr lang="kk-KZ" dirty="0"/>
              <a:t>Ертеңгілік </a:t>
            </a:r>
            <a:r>
              <a:rPr lang="kk-KZ" dirty="0" smtClean="0"/>
              <a:t>шеңбері</a:t>
            </a:r>
            <a:br>
              <a:rPr lang="kk-KZ" dirty="0" smtClean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>
                <a:solidFill>
                  <a:srgbClr val="002060"/>
                </a:solidFill>
              </a:rPr>
              <a:t>Қайырлы таң!</a:t>
            </a:r>
            <a:br>
              <a:rPr lang="kk-KZ" dirty="0" smtClean="0">
                <a:solidFill>
                  <a:srgbClr val="002060"/>
                </a:solidFill>
              </a:rPr>
            </a:br>
            <a:r>
              <a:rPr lang="kk-KZ" dirty="0" smtClean="0">
                <a:solidFill>
                  <a:srgbClr val="002060"/>
                </a:solidFill>
              </a:rPr>
              <a:t/>
            </a:r>
            <a:br>
              <a:rPr lang="kk-KZ" dirty="0" smtClean="0">
                <a:solidFill>
                  <a:srgbClr val="002060"/>
                </a:solidFill>
              </a:rPr>
            </a:br>
            <a:r>
              <a:rPr lang="kk-KZ" dirty="0" smtClean="0">
                <a:solidFill>
                  <a:srgbClr val="002060"/>
                </a:solidFill>
              </a:rPr>
              <a:t>Сәлеметсіз бе!</a:t>
            </a:r>
            <a:br>
              <a:rPr lang="kk-KZ" dirty="0" smtClean="0">
                <a:solidFill>
                  <a:srgbClr val="002060"/>
                </a:solidFill>
              </a:rPr>
            </a:br>
            <a:r>
              <a:rPr lang="kk-KZ" dirty="0" smtClean="0">
                <a:solidFill>
                  <a:srgbClr val="002060"/>
                </a:solidFill>
              </a:rPr>
              <a:t/>
            </a:r>
            <a:br>
              <a:rPr lang="kk-KZ" dirty="0" smtClean="0">
                <a:solidFill>
                  <a:srgbClr val="002060"/>
                </a:solidFill>
              </a:rPr>
            </a:br>
            <a:r>
              <a:rPr lang="kk-KZ" dirty="0" smtClean="0">
                <a:solidFill>
                  <a:srgbClr val="002060"/>
                </a:solidFill>
              </a:rPr>
              <a:t>Сәлем!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60" y="147439"/>
            <a:ext cx="4736000" cy="266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" y="1"/>
            <a:ext cx="5212673" cy="30175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93" y="3448470"/>
            <a:ext cx="5878068" cy="30437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059" y="3747753"/>
            <a:ext cx="4686101" cy="27599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5562" y="4800600"/>
            <a:ext cx="6614629" cy="169164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4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5910" y="758952"/>
            <a:ext cx="11300347" cy="4041648"/>
          </a:xfrm>
        </p:spPr>
        <p:txBody>
          <a:bodyPr/>
          <a:lstStyle/>
          <a:p>
            <a:r>
              <a:rPr lang="kk-KZ" dirty="0" smtClean="0"/>
              <a:t>1. Мынау – мәшине.</a:t>
            </a:r>
            <a:br>
              <a:rPr lang="kk-KZ" dirty="0" smtClean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/>
              <a:t>2. Мынау – қызыл пойыз.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1872" y="758951"/>
            <a:ext cx="9418320" cy="5268361"/>
          </a:xfrm>
        </p:spPr>
        <p:txBody>
          <a:bodyPr>
            <a:normAutofit fontScale="90000"/>
          </a:bodyPr>
          <a:lstStyle/>
          <a:p>
            <a:r>
              <a:rPr lang="kk-KZ" sz="19900" dirty="0" smtClean="0">
                <a:solidFill>
                  <a:srgbClr val="FF0000"/>
                </a:solidFill>
              </a:rPr>
              <a:t>Өө</a:t>
            </a:r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/>
              <a:t>                        </a:t>
            </a: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sz="8000" dirty="0" smtClean="0"/>
              <a:t>т</a:t>
            </a:r>
            <a:r>
              <a:rPr lang="kk-KZ" sz="8000" dirty="0" smtClean="0">
                <a:solidFill>
                  <a:srgbClr val="FF0000"/>
                </a:solidFill>
              </a:rPr>
              <a:t>ө</a:t>
            </a:r>
            <a:r>
              <a:rPr lang="kk-KZ" sz="8000" dirty="0" smtClean="0"/>
              <a:t>рт   к</a:t>
            </a:r>
            <a:r>
              <a:rPr lang="kk-KZ" sz="8000" dirty="0" smtClean="0">
                <a:solidFill>
                  <a:srgbClr val="FF0000"/>
                </a:solidFill>
              </a:rPr>
              <a:t>ө</a:t>
            </a:r>
            <a:r>
              <a:rPr lang="kk-KZ" sz="8000" dirty="0" smtClean="0"/>
              <a:t>к   </a:t>
            </a:r>
            <a:r>
              <a:rPr lang="kk-KZ" sz="8000" dirty="0" smtClean="0">
                <a:solidFill>
                  <a:srgbClr val="FF0000"/>
                </a:solidFill>
              </a:rPr>
              <a:t>ө</a:t>
            </a:r>
            <a:r>
              <a:rPr lang="kk-KZ" sz="8000" dirty="0" smtClean="0"/>
              <a:t>рік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8" y="2875208"/>
            <a:ext cx="1347720" cy="1478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48" y="3305362"/>
            <a:ext cx="965916" cy="1030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649" y="2369193"/>
            <a:ext cx="20478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0501" y="758952"/>
            <a:ext cx="11395881" cy="4041648"/>
          </a:xfrm>
        </p:spPr>
        <p:txBody>
          <a:bodyPr/>
          <a:lstStyle/>
          <a:p>
            <a:r>
              <a:rPr lang="ru-RU" dirty="0" err="1" smtClean="0"/>
              <a:t>Кім</a:t>
            </a:r>
            <a:r>
              <a:rPr lang="ru-RU" dirty="0"/>
              <a:t>? </a:t>
            </a:r>
            <a:r>
              <a:rPr lang="ru-RU" dirty="0" smtClean="0"/>
              <a:t>Не</a:t>
            </a:r>
            <a:r>
              <a:rPr lang="ru-RU" dirty="0"/>
              <a:t>? </a:t>
            </a:r>
            <a:r>
              <a:rPr lang="ru-RU" dirty="0" err="1" smtClean="0"/>
              <a:t>Неше</a:t>
            </a:r>
            <a:r>
              <a:rPr lang="ru-RU" dirty="0"/>
              <a:t>? </a:t>
            </a:r>
            <a:r>
              <a:rPr lang="ru-RU" dirty="0" err="1" smtClean="0"/>
              <a:t>Қандай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</a:t>
            </a:r>
            <a:r>
              <a:rPr lang="ru-RU" dirty="0" err="1">
                <a:solidFill>
                  <a:srgbClr val="C00000"/>
                </a:solidFill>
              </a:rPr>
              <a:t>т</a:t>
            </a:r>
            <a:r>
              <a:rPr lang="ru-RU" dirty="0" err="1" smtClean="0">
                <a:solidFill>
                  <a:srgbClr val="C00000"/>
                </a:solidFill>
              </a:rPr>
              <a:t>өрт</a:t>
            </a:r>
            <a:r>
              <a:rPr lang="ru-RU" dirty="0" smtClean="0"/>
              <a:t>            </a:t>
            </a:r>
            <a:r>
              <a:rPr lang="ru-RU" dirty="0" err="1" smtClean="0">
                <a:solidFill>
                  <a:srgbClr val="00B050"/>
                </a:solidFill>
              </a:rPr>
              <a:t>Өнербек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көк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smtClean="0"/>
              <a:t>          </a:t>
            </a:r>
            <a:r>
              <a:rPr lang="ru-RU" dirty="0" err="1" smtClean="0">
                <a:solidFill>
                  <a:srgbClr val="FFC000"/>
                </a:solidFill>
              </a:rPr>
              <a:t>өрік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44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1872" y="758951"/>
            <a:ext cx="9418320" cy="5464427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РЕФЛЕКСИЯ</a:t>
            </a:r>
            <a:br>
              <a:rPr lang="kk-KZ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kk-KZ" dirty="0"/>
              <a:t>- Нені білдіңдер?</a:t>
            </a:r>
            <a:r>
              <a:rPr lang="ru-RU" dirty="0"/>
              <a:t/>
            </a:r>
            <a:br>
              <a:rPr lang="ru-RU" dirty="0"/>
            </a:br>
            <a:r>
              <a:rPr lang="kk-KZ" dirty="0"/>
              <a:t>- Не қызық болды?</a:t>
            </a:r>
            <a:r>
              <a:rPr lang="ru-RU" dirty="0"/>
              <a:t/>
            </a:r>
            <a:br>
              <a:rPr lang="ru-RU" dirty="0"/>
            </a:br>
            <a:r>
              <a:rPr lang="kk-KZ" dirty="0"/>
              <a:t>- Не қиын болды?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3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k-KZ" dirty="0"/>
              <a:t>ҮЙ </a:t>
            </a:r>
            <a:r>
              <a:rPr lang="kk-KZ" dirty="0" smtClean="0"/>
              <a:t>ЖҰМЫСЫ</a:t>
            </a:r>
            <a:br>
              <a:rPr lang="kk-KZ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kk-KZ" dirty="0"/>
              <a:t>73 бет, 1-тап. жаттау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7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125</TotalTime>
  <Words>21</Words>
  <Application>Microsoft Office PowerPoint</Application>
  <PresentationFormat>Широкоэкранный</PresentationFormat>
  <Paragraphs>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Century Schoolbook</vt:lpstr>
      <vt:lpstr>Wingdings 2</vt:lpstr>
      <vt:lpstr>View</vt:lpstr>
      <vt:lpstr>5-бөлім.Саяхат    Тақырыбы: Көлік түрлері.</vt:lpstr>
      <vt:lpstr>Ертеңгілік шеңбері  Қайырлы таң!  Сәлеметсіз бе!  Сәлем!</vt:lpstr>
      <vt:lpstr>Презентация PowerPoint</vt:lpstr>
      <vt:lpstr>1. Мынау – мәшине.  2. Мынау – қызыл пойыз.</vt:lpstr>
      <vt:lpstr>Өө                            төрт   көк   өрік</vt:lpstr>
      <vt:lpstr>Кім? Не? Неше? Қандай?       төрт            Өнербек көк           өрік</vt:lpstr>
      <vt:lpstr>РЕФЛЕКСИЯ  - Нені білдіңдер? - Не қызық болды? - Не қиын болды? </vt:lpstr>
      <vt:lpstr>ҮЙ ЖҰМЫСЫ  73 бет, 1-тап. жаттау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5-бөлім.Саяхат    Тақырыбы: Көлік түрлері.</dc:title>
  <dc:creator>хххх</dc:creator>
  <cp:lastModifiedBy>хххх</cp:lastModifiedBy>
  <cp:revision>8</cp:revision>
  <dcterms:created xsi:type="dcterms:W3CDTF">2017-02-05T07:32:29Z</dcterms:created>
  <dcterms:modified xsi:type="dcterms:W3CDTF">2017-02-05T09:38:08Z</dcterms:modified>
</cp:coreProperties>
</file>