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104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281576" y="1785926"/>
            <a:ext cx="8695906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dirty="0" smtClean="0">
                <a:latin typeface="Gabriola" pitchFamily="82" charset="0"/>
              </a:rPr>
              <a:t>Тема урока:</a:t>
            </a:r>
          </a:p>
          <a:p>
            <a:pPr algn="ctr"/>
            <a:r>
              <a:rPr lang="ru-RU" sz="5400" dirty="0" smtClean="0">
                <a:latin typeface="Gabriola" pitchFamily="82" charset="0"/>
              </a:rPr>
              <a:t>«Из чаши мудрости испей...» </a:t>
            </a:r>
            <a:endParaRPr lang="ru-RU" sz="5400" dirty="0">
              <a:latin typeface="Gabriola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571472" y="1000108"/>
            <a:ext cx="800105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5400" dirty="0" smtClean="0">
                <a:latin typeface="Gabriola" pitchFamily="82" charset="0"/>
                <a:ea typeface="Times New Roman" pitchFamily="18" charset="0"/>
                <a:cs typeface="Times New Roman" pitchFamily="18" charset="0"/>
              </a:rPr>
              <a:t>«Мудрость – это ум, настоянный на совести» </a:t>
            </a:r>
            <a:endParaRPr lang="ru-RU" sz="5400" dirty="0" smtClean="0">
              <a:latin typeface="Gabriola" pitchFamily="82" charset="0"/>
              <a:cs typeface="Arial" pitchFamily="34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latin typeface="Gabriola" pitchFamily="82" charset="0"/>
                <a:ea typeface="Times New Roman" pitchFamily="18" charset="0"/>
                <a:cs typeface="Times New Roman" pitchFamily="18" charset="0"/>
              </a:rPr>
              <a:t>Фазиль Искандер</a:t>
            </a: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Gabriola" pitchFamily="82" charset="0"/>
              <a:ea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latin typeface="Gabriola" pitchFamily="82" charset="0"/>
              <a:ea typeface="Times New Roman" pitchFamily="18" charset="0"/>
              <a:cs typeface="Times New Roman" pitchFamily="18" charset="0"/>
            </a:endParaRPr>
          </a:p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Gabriola" pitchFamily="82" charset="0"/>
                <a:ea typeface="Times New Roman" pitchFamily="18" charset="0"/>
                <a:cs typeface="Times New Roman" pitchFamily="18" charset="0"/>
              </a:rPr>
              <a:t> </a:t>
            </a:r>
            <a:endParaRPr lang="ru-RU" sz="1600" dirty="0" smtClean="0">
              <a:latin typeface="Gabriola" pitchFamily="82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latin typeface="Gabriola" pitchFamily="82" charset="0"/>
                <a:ea typeface="Times New Roman" pitchFamily="18" charset="0"/>
                <a:cs typeface="Times New Roman" pitchFamily="18" charset="0"/>
              </a:rPr>
              <a:t>- что вы знаете об авторе?</a:t>
            </a:r>
            <a:endParaRPr lang="ru-RU" sz="4400" dirty="0" smtClean="0">
              <a:latin typeface="Gabriola" pitchFamily="82" charset="0"/>
              <a:ea typeface="Times New Roman" pitchFamily="18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latin typeface="Gabriola" pitchFamily="82" charset="0"/>
                <a:ea typeface="Times New Roman" pitchFamily="18" charset="0"/>
                <a:cs typeface="Arial" pitchFamily="34" charset="0"/>
              </a:rPr>
              <a:t>- как вы понимаете смысл высказывания?</a:t>
            </a:r>
            <a:r>
              <a:rPr lang="ru-RU" sz="4400" dirty="0" smtClean="0">
                <a:latin typeface="Gabriola" pitchFamily="82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104"/>
          </a:xfrm>
          <a:prstGeom prst="rect">
            <a:avLst/>
          </a:prstGeom>
          <a:noFill/>
        </p:spPr>
      </p:pic>
      <p:pic>
        <p:nvPicPr>
          <p:cNvPr id="4098" name="Picture 2" descr="Fazil Iskander in 20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3" y="357166"/>
            <a:ext cx="3714777" cy="585791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500562" y="3786190"/>
            <a:ext cx="421484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Фазиль Искандер - прозаик отличается богатством воображения. Искандер предпочитает повествование от первого лица, выступая в роли явно близкого самому автору рассказчика, охотно и далеко отклоняющегося от темы, который среди тонких наблюдений не упускает случая с юмором и критически высказаться о современности.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00562" y="285728"/>
            <a:ext cx="4143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Родился 6 марта 1929 года в Сухуми в семье бывшего владельца кирпичного завода иранского происхождения.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1357298"/>
            <a:ext cx="407196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Окончил русскую школу в Абхазии с золотой медалью.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2214554"/>
            <a:ext cx="4286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Фазиль Искандер заявил: «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Я — безусловно русский писатель, много воспевавший Абхазию. По-абхазски я, к сожалению, не написал ничего. Выбор русской культуры для меня был однозначен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810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00298" y="285728"/>
            <a:ext cx="35461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i="1" dirty="0" smtClean="0">
                <a:latin typeface="Gabriola" pitchFamily="82" charset="0"/>
              </a:rPr>
              <a:t>Притча «Три сита»</a:t>
            </a:r>
            <a:endParaRPr lang="ru-RU" sz="4000" b="1" i="1" dirty="0">
              <a:latin typeface="Gabriola" pitchFamily="82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5715016"/>
            <a:ext cx="807249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 чем данная притча?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к чему может привести необдуманно сказанное слово?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 вами происходили такие ситуации? Что вы чувствовали?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85720" y="1000108"/>
            <a:ext cx="828680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Один человек пришел к Сократу и спросил: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А знаешь, что мне сказал о тебе твой друг?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Подожди, – остановил его Сократ.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Просей сначала то, что собираешься сказать, через три Сита.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Три сита?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Прежде чем, что-нибудь говорить, нужно трижды просеять это. Во-первых, через сито Правды. Ты уверен, что всё то, что ты скажешь – это действительно, Правда?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Нет. Просто я слышал…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Очень хорошо. Значит, ты не знаешь, Правда, это или нет.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Тогда просеем через второе Сито – Сито Доброты. Ты хочешь сказать о моем друге что-то - Хорошее? – Нет! Напротив!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Значит, – продолжал Сократ, – ты собираешься сказать о нем что-то Плохое, но даже не уверен, что это правда.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Попробуем третье Сито – Сито Пользы. Так ли уж необходимо мне услышать то, что ты хочешь рассказать?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Нет, в этом нет необходимости.</a:t>
            </a:r>
            <a:b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Итак, – заключил Сократ, – в том, что ты хочешь мне сказать, НЕТ - ни Доброты, ни Пользы, ни Необходимости. Зачем тогда – об этом говорить? Стоит ли – Болтать и этим вредить людям?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96"/>
            <a:ext cx="9144000" cy="6848104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928662" y="1285860"/>
            <a:ext cx="678661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для 1-группы: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Приведите примеры пословиц, поговорок, сказок, которые выражают мудрость народа и важны для наших современников.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Задание для 2-группы: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Расскажите о народных приметах, обычаях, традициях, в которых воплотилась мудрость народа. </a:t>
            </a:r>
            <a:r>
              <a:rPr kumimoji="0" 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96"/>
            <a:ext cx="9144000" cy="684810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857488" y="428604"/>
            <a:ext cx="36001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«Мир – это главное» 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214546" y="1285860"/>
            <a:ext cx="492922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Земле порой волшебней всех чудес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утренней, туманной дымке тает лес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траве росинок звонкий дождь грибной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бегу по лету следом за мечтой!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Припев: Так пусть рассвет и твой и мой,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Вечный и радостный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В глаза глядит, горя живой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Яркою радугой.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Мир для тебя и для меня –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Слово желанное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Для всех людей, для всей Земли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Мир – это главное!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бегу в рассвет и потому светлей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Солнечный, родной простор Земли моей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как будто шлейф от радуги цветной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1025" algn="l"/>
                <a:tab pos="1163638" algn="l"/>
                <a:tab pos="1744663" algn="l"/>
                <a:tab pos="2327275" algn="l"/>
                <a:tab pos="2908300" algn="l"/>
                <a:tab pos="3489325" algn="l"/>
                <a:tab pos="4071938" algn="l"/>
                <a:tab pos="4652963" algn="l"/>
                <a:tab pos="5235575" algn="l"/>
                <a:tab pos="5816600" algn="l"/>
                <a:tab pos="6397625" algn="l"/>
                <a:tab pos="6980238" algn="l"/>
                <a:tab pos="7561263" algn="l"/>
                <a:tab pos="8143875" algn="l"/>
                <a:tab pos="8724900" algn="l"/>
                <a:tab pos="9305925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Бабочек порхает ручеек живой.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s://go2.imgsmail.ru/imgpreview?key=73b20128442c8117&amp;mb=imgdb_preview_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896"/>
            <a:ext cx="9144000" cy="6848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00298" y="1428736"/>
            <a:ext cx="3500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Домашнее задание: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43108" y="2786058"/>
            <a:ext cx="4460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Прочитать притчу «Сокровище»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303</Words>
  <Application>Microsoft Office PowerPoint</Application>
  <PresentationFormat>Экран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Admin</cp:lastModifiedBy>
  <cp:revision>5</cp:revision>
  <dcterms:created xsi:type="dcterms:W3CDTF">2017-03-25T05:37:02Z</dcterms:created>
  <dcterms:modified xsi:type="dcterms:W3CDTF">2017-03-25T08:17:15Z</dcterms:modified>
</cp:coreProperties>
</file>