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9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2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2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2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6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15B9-2D39-4A10-83C7-269462D7E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4CB1-B920-4479-B312-A714D9EE6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3720"/>
            <a:ext cx="12192000" cy="79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" y="4812"/>
            <a:ext cx="12124623" cy="6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30" y="-1128155"/>
            <a:ext cx="12193057" cy="911431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19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4" y="1"/>
            <a:ext cx="1220548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67" y="981777"/>
            <a:ext cx="4840545" cy="4610501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 rot="10800000">
            <a:off x="1015465" y="856648"/>
            <a:ext cx="5216893" cy="540939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67300" y="1214000"/>
            <a:ext cx="351322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Monday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(понедельник)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Moon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честь богини Луны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3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67" y="483934"/>
            <a:ext cx="3917483" cy="5490803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 rot="10800000">
            <a:off x="1243263" y="724301"/>
            <a:ext cx="5216893" cy="540939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5310" y="1062553"/>
            <a:ext cx="3352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вторник) 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Tues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честь бога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Тюра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220" y="665546"/>
            <a:ext cx="3628724" cy="548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748" y="729137"/>
            <a:ext cx="5224725" cy="5419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0813" y="1145406"/>
            <a:ext cx="316144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Wednesday (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среда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lang="ru-RU" sz="3200" dirty="0"/>
              <a:t> 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Wednes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честь бога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Одина.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17"/>
            <a:ext cx="12192000" cy="6861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39" y="817696"/>
            <a:ext cx="5230821" cy="541981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58" y="172792"/>
            <a:ext cx="3800475" cy="6496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66787" y="1042282"/>
            <a:ext cx="3917482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Thursday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четверг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Thur's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Посвящен самому старшему и самому храброму сыну Одина и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Фриги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Тору.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761"/>
            <a:ext cx="12192000" cy="6888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392" y="755697"/>
            <a:ext cx="3946173" cy="5342021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10800000">
            <a:off x="1198439" y="794197"/>
            <a:ext cx="5149515" cy="5265019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17558" y="1148161"/>
            <a:ext cx="3368842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пятница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</a:p>
          <a:p>
            <a:pPr algn="ctr"/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Freyja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честь богини любви и войны -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Фрига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или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Фрейя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7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64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203" y="616215"/>
            <a:ext cx="3838642" cy="5438076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10800000">
            <a:off x="1299410" y="616215"/>
            <a:ext cx="4870383" cy="527464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69432" y="827773"/>
            <a:ext cx="330146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Saturday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суббота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Saturn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честь бога Сатурна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бог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урожая.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4" y="0"/>
            <a:ext cx="12203633" cy="6851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51" y="774983"/>
            <a:ext cx="5425540" cy="4817295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10800000">
            <a:off x="759393" y="774983"/>
            <a:ext cx="4716378" cy="545752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3789" y="918422"/>
            <a:ext cx="339771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Sunday (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воскресенье)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Sun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Бог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Солнца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был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главным божеством у многих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народов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102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</dc:creator>
  <cp:lastModifiedBy>Родион</cp:lastModifiedBy>
  <cp:revision>11</cp:revision>
  <dcterms:created xsi:type="dcterms:W3CDTF">2017-01-28T17:41:21Z</dcterms:created>
  <dcterms:modified xsi:type="dcterms:W3CDTF">2017-01-28T19:31:30Z</dcterms:modified>
</cp:coreProperties>
</file>