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042D-1F1F-4EEF-A0D7-B72D34A5660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5704A-3671-4DF9-9FE4-295298595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704A-3671-4DF9-9FE4-2952985952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4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02604-799A-449C-B8C2-71A426BD36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0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D423-900C-43B4-B6A9-C3C7E047BB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7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65968-6829-47AC-8451-27E6E93A42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E0861-ED44-40E6-89A8-C77B6FAC4D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8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9EBA3-481B-49E5-9894-CB3A4FACB6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0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50D29-F2EB-4A51-BF88-7E86433A36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2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48B80-883F-4F21-B13D-BAB1C87F54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4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62AE6-506B-400F-8022-F61D2BDC26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6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8832-A1CA-49FE-BCB0-CE2341CA3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7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1320-977B-4B3F-95CC-D2280F6CB1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5DDB-E7DA-4E6E-A7FF-499C713318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4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29831D-387A-41FE-97F2-E8D827A452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65400"/>
            <a:ext cx="7772400" cy="14700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Доклад на тему: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ЛОГОПЕДИЧЕСКОЕ СОПРОВОЖДЕНИЕ ДЕТЕЙ С ЗПР В УСЛОВИЯХ ИНКЛЮЗИВНОГО ОБРАЗОВАНИЯ НА БАЗЕ ОБЩЕОБРАЗОВАТЕЛЬНОЙ ШКОЛЫ №1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г.Атбасар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157788"/>
            <a:ext cx="6761559" cy="7921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+mj-cs"/>
              </a:rPr>
              <a:t>Подготовила учитель-логопед СШ №1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+mj-cs"/>
              </a:rPr>
              <a:t>Удод Марина Сергеевна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Логопедическая работа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включается в единый процесс психолого-педагогического сопровождения и в рамках инклюзивного образования приобретает особое значение, так как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ориентировано не только на преодоление речевых расстройств у обучающихся с ЗПР, но и на их социализацию и адаптацию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среде нормально развивающихся сверстников.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ЗПР - это особый тип психического развития ребенка, характеризующийся незрелостью отдельных психических и психомоторных функций или психики в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целом.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Инклюзивное образование – это такой процесс обучения и воспитания, при котором ВСЕ дети, в независимости от их физических, психических, интеллектуальных и иных особенностей, включены в общую систему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образования.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В классе коррекционного обучения система работы направлена на компенсацию недостатков и восполнение пробелов дошкольного развития, преодоление негативных особенностей эмоционально - личностной сферы, нормализацию и совершенствование учебной деятельности учащихся, повышение их работоспособности, активизацию познавательной деятельности.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5"/>
            <a:ext cx="5724128" cy="5400600"/>
          </a:xfrm>
        </p:spPr>
        <p:txBody>
          <a:bodyPr/>
          <a:lstStyle/>
          <a:p>
            <a:r>
              <a:rPr lang="ru-RU" sz="3000" dirty="0" smtClean="0">
                <a:effectLst/>
                <a:latin typeface="Calibri"/>
                <a:ea typeface="Calibri"/>
                <a:cs typeface="Times New Roman"/>
              </a:rPr>
              <a:t>   </a:t>
            </a:r>
            <a:r>
              <a:rPr lang="ru-RU" sz="3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Занятия по психологии, на которых осуществлялось формирование и развитие таких психических процессов как воображение, память, внимание, мышление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G:\ФОТО кор.класс\!!!\2017-01-20 09-10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0151"/>
            <a:ext cx="43913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:\ФОТО кор.класс\!!!\2017-01-20 09-11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0151"/>
            <a:ext cx="415593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:\ФОТО кор.класс\!!!\2017-01-20 09-18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63278" cy="30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5508104" cy="511256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Занятия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по развитию эмоционально-волевой сферы, направлены на формирование у учащихся</a:t>
            </a:r>
            <a:r>
              <a:rPr lang="ru-RU" dirty="0" smtClean="0">
                <a:effectLst/>
                <a:latin typeface="Times New Roman"/>
                <a:ea typeface="Calibri"/>
              </a:rPr>
              <a:t> умений осознавать отношения к себе, своим особенностям и способностям, формирование адекватных эмоциональных реакций в ходе совместной деятельности, уважение друг к другу.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9" name="Picture 5" descr="G:\ФОТО кор.класс\2017-01-19 14-02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32" y="620688"/>
            <a:ext cx="363589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ФОТО кор.класс\!!!\2017-01-20 09-11-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32" y="3617640"/>
            <a:ext cx="36412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692696"/>
            <a:ext cx="4896544" cy="54334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</a:rPr>
              <a:t>   Коррекционная ритмика направлена на</a:t>
            </a:r>
            <a:r>
              <a:rPr lang="ru-RU" sz="2800" spc="-25" dirty="0" smtClean="0">
                <a:effectLst/>
                <a:latin typeface="Times New Roman"/>
                <a:ea typeface="Times New Roman"/>
              </a:rPr>
              <a:t> осу­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ществление коррекции недостатков психического и физи­</a:t>
            </a:r>
            <a:r>
              <a:rPr lang="ru-RU" sz="2800" spc="-15" dirty="0" smtClean="0">
                <a:effectLst/>
                <a:latin typeface="Times New Roman"/>
                <a:ea typeface="Times New Roman"/>
              </a:rPr>
              <a:t>ческого развития  детей, их эмоционального состояния, а также воспитания положительных качеств личности,  средствами му­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зыкально-ритмической деятельности.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2" name="Picture 4" descr="G:\ФОТО кор.класс\!!!\2017-01-20 09-13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672408" cy="37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ФОТО кор.класс\!!!\2017-01-20 09-14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573016"/>
            <a:ext cx="367240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404664"/>
            <a:ext cx="9324528" cy="604867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000" dirty="0" smtClean="0">
                <a:latin typeface="Times New Roman"/>
                <a:ea typeface="Times New Roman"/>
              </a:rPr>
              <a:t>        Логопедические занятия направлены на</a:t>
            </a:r>
            <a:r>
              <a:rPr lang="ru-RU" sz="3000" dirty="0" smtClean="0">
                <a:effectLst/>
                <a:latin typeface="Times New Roman"/>
                <a:ea typeface="Times New Roman"/>
              </a:rPr>
              <a:t> создание условий, способствующих выявлению и преодолению нарушений речевого развития, а также дальнейшему развитию устной и письменной речи, совершенствованию коммуникации обучающихся с ЗПР для успешного усвоения  образовательной программы.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8196" name="Picture 4" descr="G:\ФОТО кор.класс\IMG-20170118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833664"/>
            <a:ext cx="650085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Задачи:</a:t>
            </a:r>
          </a:p>
          <a:p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Проведение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обследования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Организация коррекционной работы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Проведение индивидуальных и групповых занятий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зучения динамики речевого развития ребенка с ЗПР</a:t>
            </a:r>
          </a:p>
          <a:p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Осуществление ито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говой диагностики,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Взаимодействие со специалистами и семьей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Профилактическая работа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6192688" cy="5472609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Логопедическая работа ведется по трем направлениям:</a:t>
            </a:r>
          </a:p>
          <a:p>
            <a:pPr marL="0" indent="0">
              <a:buNone/>
            </a:pPr>
            <a:r>
              <a:rPr lang="ru-RU" sz="3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Коррекция нарушений звукопроизношения</a:t>
            </a:r>
          </a:p>
          <a:p>
            <a:pPr marL="0" indent="0">
              <a:buNone/>
            </a:pPr>
            <a:r>
              <a:rPr lang="ru-RU" sz="3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Коррекция нарушений лексико-грамматической стороны речи</a:t>
            </a:r>
          </a:p>
          <a:p>
            <a:pPr marL="0" indent="0">
              <a:buNone/>
            </a:pPr>
            <a:r>
              <a:rPr lang="ru-RU" sz="3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Коррекция нарушения чтения и письма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G:\ФОТО кор.класс\!!!\2017-01-20 09-08-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37" y="4437112"/>
            <a:ext cx="3821651" cy="24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:\ФОТО кор.класс\!!!\IMG-20170118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37112"/>
            <a:ext cx="502303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G:\ФОТО кор.класс\!!!\2017-01-20 09-09-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13" y="1277450"/>
            <a:ext cx="2834860" cy="31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329</TotalTime>
  <Words>266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Голубая</vt:lpstr>
      <vt:lpstr>Доклад на тему:   «ЛОГОПЕДИЧЕСКОЕ СОПРОВОЖДЕНИЕ ДЕТЕЙ С ЗПР В УСЛОВИЯХ ИНКЛЮЗИВНОГО ОБРАЗОВАНИЯ НА БАЗЕ ОБЩЕОБРАЗОВАТЕЛЬНОЙ ШКОЛЫ №1 г.Атбасар»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«ЛОГОПЕДИЧЕСКОЕ СОПРОВОЖДЕНИЕ ДЕТЕЙ С ЗПР В УСЛОВИЯХ ИНКЛЮЗИВНОГО ОБРАЗОВАНИЯ НА БАЗЕ ОБЩЕОБРАЗОВАТЕЛЬНОЙ ШКОЛЫ №1 г. Атбасар»</dc:title>
  <dc:creator>хозяина моя</dc:creator>
  <cp:lastModifiedBy>Admin</cp:lastModifiedBy>
  <cp:revision>15</cp:revision>
  <dcterms:created xsi:type="dcterms:W3CDTF">2017-01-20T01:37:19Z</dcterms:created>
  <dcterms:modified xsi:type="dcterms:W3CDTF">2017-01-24T12:35:46Z</dcterms:modified>
</cp:coreProperties>
</file>