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D7246A2-7E24-4AEC-989C-0193D475DDFA}" type="datetimeFigureOut">
              <a:rPr lang="ru-RU" smtClean="0"/>
              <a:pPr/>
              <a:t>11.03.2020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FA5CE5E-B414-43B5-AEC8-2D97F1538D7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7246A2-7E24-4AEC-989C-0193D475DDFA}" type="datetimeFigureOut">
              <a:rPr lang="ru-RU" smtClean="0"/>
              <a:pPr/>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A5CE5E-B414-43B5-AEC8-2D97F1538D7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9D7246A2-7E24-4AEC-989C-0193D475DDFA}" type="datetimeFigureOut">
              <a:rPr lang="ru-RU" smtClean="0"/>
              <a:pPr/>
              <a:t>11.03.2020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FA5CE5E-B414-43B5-AEC8-2D97F1538D7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7246A2-7E24-4AEC-989C-0193D475DDFA}" type="datetimeFigureOut">
              <a:rPr lang="ru-RU" smtClean="0"/>
              <a:pPr/>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A5CE5E-B414-43B5-AEC8-2D97F1538D7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D7246A2-7E24-4AEC-989C-0193D475DDFA}" type="datetimeFigureOut">
              <a:rPr lang="ru-RU" smtClean="0"/>
              <a:pPr/>
              <a:t>11.03.2020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1FA5CE5E-B414-43B5-AEC8-2D97F1538D7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7246A2-7E24-4AEC-989C-0193D475DDFA}" type="datetimeFigureOut">
              <a:rPr lang="ru-RU" smtClean="0"/>
              <a:pPr/>
              <a:t>11.03.2020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A5CE5E-B414-43B5-AEC8-2D97F1538D7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D7246A2-7E24-4AEC-989C-0193D475DDFA}" type="datetimeFigureOut">
              <a:rPr lang="ru-RU" smtClean="0"/>
              <a:pPr/>
              <a:t>11.03.2020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A5CE5E-B414-43B5-AEC8-2D97F1538D7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D7246A2-7E24-4AEC-989C-0193D475DDFA}" type="datetimeFigureOut">
              <a:rPr lang="ru-RU" smtClean="0"/>
              <a:pPr/>
              <a:t>11.03.2020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A5CE5E-B414-43B5-AEC8-2D97F1538D7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9D7246A2-7E24-4AEC-989C-0193D475DDFA}" type="datetimeFigureOut">
              <a:rPr lang="ru-RU" smtClean="0"/>
              <a:pPr/>
              <a:t>11.03.2020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1FA5CE5E-B414-43B5-AEC8-2D97F1538D7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7246A2-7E24-4AEC-989C-0193D475DDFA}" type="datetimeFigureOut">
              <a:rPr lang="ru-RU" smtClean="0"/>
              <a:pPr/>
              <a:t>11.03.2020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A5CE5E-B414-43B5-AEC8-2D97F1538D7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p>
            <a:fld id="{9D7246A2-7E24-4AEC-989C-0193D475DDFA}" type="datetimeFigureOut">
              <a:rPr lang="ru-RU" smtClean="0"/>
              <a:pPr/>
              <a:t>11.03.2020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A5CE5E-B414-43B5-AEC8-2D97F1538D74}"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D7246A2-7E24-4AEC-989C-0193D475DDFA}" type="datetimeFigureOut">
              <a:rPr lang="ru-RU" smtClean="0"/>
              <a:pPr/>
              <a:t>11.03.2020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FA5CE5E-B414-43B5-AEC8-2D97F1538D7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48bf2au-960.jpg"/>
          <p:cNvPicPr>
            <a:picLocks noGrp="1" noChangeAspect="1"/>
          </p:cNvPicPr>
          <p:nvPr>
            <p:ph type="pic" idx="4294967295"/>
          </p:nvPr>
        </p:nvPicPr>
        <p:blipFill>
          <a:blip r:embed="rId2"/>
          <a:srcRect l="16862" r="16862"/>
          <a:stretch>
            <a:fillRect/>
          </a:stretch>
        </p:blipFill>
        <p:spPr>
          <a:xfrm>
            <a:off x="2714612" y="913849"/>
            <a:ext cx="6429388" cy="5944151"/>
          </a:xfrm>
        </p:spPr>
      </p:pic>
      <p:sp>
        <p:nvSpPr>
          <p:cNvPr id="2" name="Заголовок 1"/>
          <p:cNvSpPr>
            <a:spLocks noGrp="1"/>
          </p:cNvSpPr>
          <p:nvPr>
            <p:ph type="ctrTitle"/>
          </p:nvPr>
        </p:nvSpPr>
        <p:spPr>
          <a:xfrm>
            <a:off x="2267744" y="3214686"/>
            <a:ext cx="6876256" cy="2868168"/>
          </a:xfrm>
        </p:spPr>
        <p:txBody>
          <a:bodyPr>
            <a:normAutofit/>
          </a:bodyPr>
          <a:lstStyle/>
          <a:p>
            <a:r>
              <a:rPr lang="en-US" sz="5400" dirty="0" smtClean="0">
                <a:latin typeface="Arial Black" pitchFamily="34" charset="0"/>
                <a:cs typeface="Times New Roman" pitchFamily="18" charset="0"/>
              </a:rPr>
              <a:t>NATURE OF KAZAKHSTAN</a:t>
            </a:r>
            <a:r>
              <a:rPr lang="ru-RU" sz="5400" dirty="0" smtClean="0">
                <a:latin typeface="Arial Black" pitchFamily="34" charset="0"/>
                <a:cs typeface="Times New Roman" pitchFamily="18" charset="0"/>
              </a:rPr>
              <a:t> </a:t>
            </a:r>
            <a:br>
              <a:rPr lang="ru-RU" sz="5400" dirty="0" smtClean="0">
                <a:latin typeface="Arial Black" pitchFamily="34" charset="0"/>
                <a:cs typeface="Times New Roman" pitchFamily="18" charset="0"/>
              </a:rPr>
            </a:br>
            <a:r>
              <a:rPr lang="ru-RU" sz="5400" dirty="0" smtClean="0">
                <a:latin typeface="Arial Black" pitchFamily="34" charset="0"/>
                <a:cs typeface="Times New Roman" pitchFamily="18" charset="0"/>
              </a:rPr>
              <a:t> </a:t>
            </a:r>
            <a:r>
              <a:rPr lang="en-US" sz="2400" dirty="0" smtClean="0">
                <a:latin typeface="Times New Roman" pitchFamily="18" charset="0"/>
                <a:cs typeface="Times New Roman" pitchFamily="18" charset="0"/>
              </a:rPr>
              <a:t>Prepared by </a:t>
            </a:r>
            <a:r>
              <a:rPr lang="en-US" sz="2400" dirty="0" err="1" smtClean="0">
                <a:latin typeface="Times New Roman" pitchFamily="18" charset="0"/>
                <a:cs typeface="Times New Roman" pitchFamily="18" charset="0"/>
              </a:rPr>
              <a:t>dil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polina</a:t>
            </a:r>
            <a:r>
              <a:rPr lang="en-US" sz="2400" dirty="0" smtClean="0">
                <a:latin typeface="Times New Roman" pitchFamily="18" charset="0"/>
                <a:cs typeface="Times New Roman" pitchFamily="18" charset="0"/>
              </a:rPr>
              <a:t> . class 5 ‘v’</a:t>
            </a:r>
            <a:endParaRPr lang="ru-RU" sz="2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id_you_know_colored_zps8cebdbf6.jpg"/>
          <p:cNvPicPr>
            <a:picLocks noChangeAspect="1"/>
          </p:cNvPicPr>
          <p:nvPr/>
        </p:nvPicPr>
        <p:blipFill>
          <a:blip r:embed="rId2"/>
          <a:stretch>
            <a:fillRect/>
          </a:stretch>
        </p:blipFill>
        <p:spPr>
          <a:xfrm>
            <a:off x="0" y="214290"/>
            <a:ext cx="8072462" cy="1428736"/>
          </a:xfrm>
          <a:prstGeom prst="rect">
            <a:avLst/>
          </a:prstGeom>
        </p:spPr>
      </p:pic>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ru-RU" dirty="0"/>
          </a:p>
        </p:txBody>
      </p:sp>
      <p:sp>
        <p:nvSpPr>
          <p:cNvPr id="4" name="Содержимое 3"/>
          <p:cNvSpPr>
            <a:spLocks noGrp="1"/>
          </p:cNvSpPr>
          <p:nvPr>
            <p:ph idx="1"/>
          </p:nvPr>
        </p:nvSpPr>
        <p:spPr>
          <a:xfrm>
            <a:off x="214282" y="214290"/>
            <a:ext cx="7929618" cy="6429420"/>
          </a:xfrm>
        </p:spPr>
        <p:txBody>
          <a:bodyPr/>
          <a:lstStyle/>
          <a:p>
            <a:endParaRPr lang="en-US" sz="2000" dirty="0" smtClean="0"/>
          </a:p>
          <a:p>
            <a:endParaRPr lang="en-US" sz="2000" dirty="0" smtClean="0"/>
          </a:p>
          <a:p>
            <a:endParaRPr lang="en-US" sz="2000" dirty="0" smtClean="0"/>
          </a:p>
          <a:p>
            <a:endParaRPr lang="en-US" sz="2000" dirty="0" smtClean="0"/>
          </a:p>
          <a:p>
            <a:r>
              <a:rPr lang="en-US" sz="2400" dirty="0" smtClean="0"/>
              <a:t>Kazakhstan is the most northern place in the world where pink flamingos fly to. They arrive in </a:t>
            </a:r>
            <a:r>
              <a:rPr lang="en-US" sz="2400" dirty="0" err="1" smtClean="0"/>
              <a:t>Korgalzhyn</a:t>
            </a:r>
            <a:r>
              <a:rPr lang="en-US" sz="2400" dirty="0" smtClean="0"/>
              <a:t> Reserve. The number of birds reaches to 36 thousands.</a:t>
            </a:r>
          </a:p>
          <a:p>
            <a:r>
              <a:rPr lang="en-US" sz="2400" dirty="0" smtClean="0"/>
              <a:t>Our country takes 3rd place in the world uranium mining.</a:t>
            </a:r>
          </a:p>
          <a:p>
            <a:r>
              <a:rPr lang="en-US" sz="2400" dirty="0" smtClean="0"/>
              <a:t>Kazakhstan is known for speaking elephant </a:t>
            </a:r>
            <a:r>
              <a:rPr lang="en-US" sz="2400" dirty="0" err="1" smtClean="0"/>
              <a:t>Batyr</a:t>
            </a:r>
            <a:r>
              <a:rPr lang="en-US" sz="2400" dirty="0" smtClean="0"/>
              <a:t> who could imitate human speech, barking dogs and other sounds. Researchers have not understood the nature of this phenomenon.</a:t>
            </a:r>
          </a:p>
          <a:p>
            <a:r>
              <a:rPr lang="en-US" sz="2400" dirty="0" smtClean="0"/>
              <a:t>There are tulips grow in Kazakhstan, which are the ancestors of some species of tulips.</a:t>
            </a:r>
          </a:p>
          <a:p>
            <a:endParaRPr lang="en-US" sz="2000" dirty="0" smtClean="0"/>
          </a:p>
          <a:p>
            <a:endParaRPr lang="en-US" sz="2000" dirty="0" smtClean="0"/>
          </a:p>
          <a:p>
            <a:pPr>
              <a:buNone/>
            </a:pPr>
            <a:endParaRPr lang="en-US" sz="2000" dirty="0" smtClean="0"/>
          </a:p>
          <a:p>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7239000" cy="1143000"/>
          </a:xfrm>
        </p:spPr>
        <p:txBody>
          <a:bodyPr>
            <a:noAutofit/>
          </a:bodyPr>
          <a:lstStyle/>
          <a:p>
            <a:pPr algn="ctr"/>
            <a:r>
              <a:rPr lang="en-US" sz="5000" dirty="0" smtClean="0"/>
              <a:t>Thank you for </a:t>
            </a:r>
            <a:r>
              <a:rPr lang="ru-RU" sz="5000" dirty="0" smtClean="0"/>
              <a:t>    </a:t>
            </a:r>
            <a:r>
              <a:rPr lang="en-US" sz="5000" dirty="0" smtClean="0"/>
              <a:t>attention!</a:t>
            </a:r>
            <a:endParaRPr lang="ru-RU" sz="5000" dirty="0"/>
          </a:p>
        </p:txBody>
      </p:sp>
      <p:pic>
        <p:nvPicPr>
          <p:cNvPr id="4" name="Содержимое 3" descr="363129827.jpg"/>
          <p:cNvPicPr>
            <a:picLocks noGrp="1" noChangeAspect="1"/>
          </p:cNvPicPr>
          <p:nvPr>
            <p:ph idx="1"/>
          </p:nvPr>
        </p:nvPicPr>
        <p:blipFill>
          <a:blip r:embed="rId2"/>
          <a:stretch>
            <a:fillRect/>
          </a:stretch>
        </p:blipFill>
        <p:spPr>
          <a:xfrm>
            <a:off x="0" y="2285992"/>
            <a:ext cx="8143900" cy="457200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LTG1_t_gyGo.jpg"/>
          <p:cNvPicPr>
            <a:picLocks noGrp="1" noChangeAspect="1"/>
          </p:cNvPicPr>
          <p:nvPr>
            <p:ph idx="1"/>
          </p:nvPr>
        </p:nvPicPr>
        <p:blipFill>
          <a:blip r:embed="rId2"/>
          <a:stretch>
            <a:fillRect/>
          </a:stretch>
        </p:blipFill>
        <p:spPr>
          <a:xfrm>
            <a:off x="0" y="2285992"/>
            <a:ext cx="8143900" cy="4572008"/>
          </a:xfrm>
        </p:spPr>
      </p:pic>
      <p:sp>
        <p:nvSpPr>
          <p:cNvPr id="5" name="Заголовок 4"/>
          <p:cNvSpPr>
            <a:spLocks noGrp="1"/>
          </p:cNvSpPr>
          <p:nvPr>
            <p:ph type="title"/>
          </p:nvPr>
        </p:nvSpPr>
        <p:spPr>
          <a:xfrm>
            <a:off x="142844" y="0"/>
            <a:ext cx="8749636" cy="3933056"/>
          </a:xfrm>
        </p:spPr>
        <p:txBody>
          <a:bodyPr>
            <a:normAutofit/>
          </a:bodyPr>
          <a:lstStyle/>
          <a:p>
            <a:pPr lvl="0"/>
            <a:r>
              <a:rPr lang="en-US" sz="2700" dirty="0" smtClean="0"/>
              <a:t>Kazakhstan is located in the heart of the Eurasian continent, and covers an area of 2 million km2, being the ninth largest country in the world. The length of the country from the Altai Mountains in the east to the Caspian Sea in the west is about 3000 km from the </a:t>
            </a:r>
            <a:r>
              <a:rPr lang="en-US" sz="2700" dirty="0" err="1" smtClean="0"/>
              <a:t>Kyzyl</a:t>
            </a:r>
            <a:r>
              <a:rPr lang="en-US" sz="2700" dirty="0" smtClean="0"/>
              <a:t> </a:t>
            </a:r>
            <a:r>
              <a:rPr lang="en-US" sz="2700" dirty="0" err="1" smtClean="0"/>
              <a:t>Kum</a:t>
            </a:r>
            <a:r>
              <a:rPr lang="en-US" sz="2700" dirty="0" smtClean="0"/>
              <a:t> desert in the south to the north of the forest-steppe zone. </a:t>
            </a: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360.jpg"/>
          <p:cNvPicPr>
            <a:picLocks noGrp="1" noChangeAspect="1"/>
          </p:cNvPicPr>
          <p:nvPr>
            <p:ph idx="1"/>
          </p:nvPr>
        </p:nvPicPr>
        <p:blipFill>
          <a:blip r:embed="rId2"/>
          <a:stretch>
            <a:fillRect/>
          </a:stretch>
        </p:blipFill>
        <p:spPr>
          <a:xfrm>
            <a:off x="0" y="1980143"/>
            <a:ext cx="8143900" cy="4877857"/>
          </a:xfrm>
        </p:spPr>
      </p:pic>
      <p:sp>
        <p:nvSpPr>
          <p:cNvPr id="2" name="Заголовок 1"/>
          <p:cNvSpPr>
            <a:spLocks noGrp="1"/>
          </p:cNvSpPr>
          <p:nvPr>
            <p:ph type="title"/>
          </p:nvPr>
        </p:nvSpPr>
        <p:spPr>
          <a:xfrm>
            <a:off x="214282" y="0"/>
            <a:ext cx="7858180" cy="3000364"/>
          </a:xfrm>
        </p:spPr>
        <p:txBody>
          <a:bodyPr>
            <a:normAutofit fontScale="90000"/>
          </a:bodyPr>
          <a:lstStyle/>
          <a:p>
            <a:pPr lvl="0"/>
            <a:r>
              <a:rPr lang="en-US" sz="2900" dirty="0" smtClean="0"/>
              <a:t>The country's population is only 17 million people, the rest of the territory which is not inhabited by people - it's endless steppes, deserts and mountains that are habitats to thousands of species of animals and birds. </a:t>
            </a: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eWalls.com_62276.jpg"/>
          <p:cNvPicPr>
            <a:picLocks noGrp="1" noChangeAspect="1"/>
          </p:cNvPicPr>
          <p:nvPr>
            <p:ph idx="1"/>
          </p:nvPr>
        </p:nvPicPr>
        <p:blipFill>
          <a:blip r:embed="rId2"/>
          <a:stretch>
            <a:fillRect/>
          </a:stretch>
        </p:blipFill>
        <p:spPr>
          <a:xfrm>
            <a:off x="0" y="2000241"/>
            <a:ext cx="8143900" cy="4857760"/>
          </a:xfrm>
        </p:spPr>
      </p:pic>
      <p:sp>
        <p:nvSpPr>
          <p:cNvPr id="2" name="Заголовок 1"/>
          <p:cNvSpPr>
            <a:spLocks noGrp="1"/>
          </p:cNvSpPr>
          <p:nvPr>
            <p:ph type="title"/>
          </p:nvPr>
        </p:nvSpPr>
        <p:spPr>
          <a:xfrm>
            <a:off x="142844" y="142852"/>
            <a:ext cx="8072462" cy="1857356"/>
          </a:xfrm>
        </p:spPr>
        <p:txBody>
          <a:bodyPr>
            <a:noAutofit/>
          </a:bodyPr>
          <a:lstStyle/>
          <a:p>
            <a:r>
              <a:rPr lang="en-US" sz="2400" dirty="0" smtClean="0"/>
              <a:t>The climate in the country is mostly continental. In the south, summer temperature is + 49 degrees, and in the north in the winter can fall to -57 degrees. In this case, the weather in the desert often changeable and fickle.</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x450_arxar_1683617319_n.jpg"/>
          <p:cNvPicPr>
            <a:picLocks noGrp="1" noChangeAspect="1"/>
          </p:cNvPicPr>
          <p:nvPr>
            <p:ph idx="1"/>
          </p:nvPr>
        </p:nvPicPr>
        <p:blipFill>
          <a:blip r:embed="rId2"/>
          <a:stretch>
            <a:fillRect/>
          </a:stretch>
        </p:blipFill>
        <p:spPr>
          <a:xfrm>
            <a:off x="0" y="2277056"/>
            <a:ext cx="8143900" cy="4580944"/>
          </a:xfrm>
        </p:spPr>
      </p:pic>
      <p:sp>
        <p:nvSpPr>
          <p:cNvPr id="2" name="Заголовок 1"/>
          <p:cNvSpPr>
            <a:spLocks noGrp="1"/>
          </p:cNvSpPr>
          <p:nvPr>
            <p:ph type="title"/>
          </p:nvPr>
        </p:nvSpPr>
        <p:spPr>
          <a:xfrm>
            <a:off x="214282" y="285728"/>
            <a:ext cx="8072462" cy="2286008"/>
          </a:xfrm>
        </p:spPr>
        <p:txBody>
          <a:bodyPr>
            <a:noAutofit/>
          </a:bodyPr>
          <a:lstStyle/>
          <a:p>
            <a:r>
              <a:rPr lang="en-US" sz="2400" dirty="0" smtClean="0"/>
              <a:t>Animals</a:t>
            </a:r>
            <a:br>
              <a:rPr lang="en-US" sz="2400" dirty="0" smtClean="0"/>
            </a:br>
            <a:r>
              <a:rPr lang="en-US" sz="2200" dirty="0" smtClean="0"/>
              <a:t>Nowadays there are 172 species of mammals, 490 species of birds, 51 species of reptiles, 12 species of amphibians, more than 100 species of fish in modern fauna. A large amount of animals as deer, elk, antelope, </a:t>
            </a:r>
            <a:r>
              <a:rPr lang="en-US" sz="2200" dirty="0" err="1" smtClean="0"/>
              <a:t>Koulan</a:t>
            </a:r>
            <a:r>
              <a:rPr lang="en-US" sz="2200" dirty="0" smtClean="0"/>
              <a:t>, wolf, fox, cheetah, snow leopard are listed as endangered in red book.</a:t>
            </a:r>
            <a:endParaRPr lang="ru-RU"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ZH_0061-s.jpg"/>
          <p:cNvPicPr>
            <a:picLocks noGrp="1" noChangeAspect="1"/>
          </p:cNvPicPr>
          <p:nvPr>
            <p:ph idx="1"/>
          </p:nvPr>
        </p:nvPicPr>
        <p:blipFill>
          <a:blip r:embed="rId2"/>
          <a:stretch>
            <a:fillRect/>
          </a:stretch>
        </p:blipFill>
        <p:spPr>
          <a:xfrm>
            <a:off x="0" y="1607331"/>
            <a:ext cx="8143900" cy="5250669"/>
          </a:xfrm>
        </p:spPr>
      </p:pic>
      <p:sp>
        <p:nvSpPr>
          <p:cNvPr id="2" name="Заголовок 1"/>
          <p:cNvSpPr>
            <a:spLocks noGrp="1"/>
          </p:cNvSpPr>
          <p:nvPr>
            <p:ph type="title"/>
          </p:nvPr>
        </p:nvSpPr>
        <p:spPr>
          <a:xfrm>
            <a:off x="142844" y="0"/>
            <a:ext cx="8001056" cy="2534634"/>
          </a:xfrm>
        </p:spPr>
        <p:txBody>
          <a:bodyPr>
            <a:normAutofit fontScale="90000"/>
          </a:bodyPr>
          <a:lstStyle/>
          <a:p>
            <a:r>
              <a:rPr lang="en-US" sz="2700" dirty="0" smtClean="0"/>
              <a:t>Plants</a:t>
            </a:r>
            <a:r>
              <a:rPr lang="en-US" sz="2800" dirty="0" smtClean="0"/>
              <a:t/>
            </a:r>
            <a:br>
              <a:rPr lang="en-US" sz="2800" dirty="0" smtClean="0"/>
            </a:br>
            <a:r>
              <a:rPr lang="en-US" sz="2600" dirty="0" smtClean="0"/>
              <a:t>Flora of Kazakhstan includes 68 species of trees, 266 species of bushes, 433 species of dwarf bushes, 2598 species of perennial herbs, 849 species of annual herbs. Totally there are more than 6000 species of plants in Kazakhstan, 515 of them are endemic.</a:t>
            </a:r>
            <a:endParaRPr lang="ru-RU"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ozero_kaindy_09_img_7591.jpg"/>
          <p:cNvPicPr>
            <a:picLocks noGrp="1" noChangeAspect="1"/>
          </p:cNvPicPr>
          <p:nvPr>
            <p:ph idx="1"/>
          </p:nvPr>
        </p:nvPicPr>
        <p:blipFill>
          <a:blip r:embed="rId2"/>
          <a:stretch>
            <a:fillRect/>
          </a:stretch>
        </p:blipFill>
        <p:spPr>
          <a:xfrm>
            <a:off x="0" y="2096650"/>
            <a:ext cx="8143900" cy="4761350"/>
          </a:xfrm>
        </p:spPr>
      </p:pic>
      <p:sp>
        <p:nvSpPr>
          <p:cNvPr id="2" name="Заголовок 1"/>
          <p:cNvSpPr>
            <a:spLocks noGrp="1"/>
          </p:cNvSpPr>
          <p:nvPr>
            <p:ph type="title"/>
          </p:nvPr>
        </p:nvSpPr>
        <p:spPr>
          <a:xfrm>
            <a:off x="214282" y="214290"/>
            <a:ext cx="7858180" cy="2606072"/>
          </a:xfrm>
        </p:spPr>
        <p:txBody>
          <a:bodyPr>
            <a:noAutofit/>
          </a:bodyPr>
          <a:lstStyle/>
          <a:p>
            <a:r>
              <a:rPr lang="en-US" sz="2400" dirty="0" smtClean="0"/>
              <a:t>Extensive water resources of Kazakhstan are distributed unevenly across the country. There are about 8500 small and large rivers. The </a:t>
            </a:r>
            <a:r>
              <a:rPr lang="en-US" sz="2400" dirty="0" err="1" smtClean="0"/>
              <a:t>caspian</a:t>
            </a:r>
            <a:r>
              <a:rPr lang="en-US" sz="2400" dirty="0" smtClean="0"/>
              <a:t> and </a:t>
            </a:r>
            <a:r>
              <a:rPr lang="en-US" sz="2400" dirty="0" err="1" smtClean="0"/>
              <a:t>aral</a:t>
            </a:r>
            <a:r>
              <a:rPr lang="en-US" sz="2400" dirty="0" smtClean="0"/>
              <a:t> lakes are one of the largest lakes in the world. A few large lakes are located in the desert zone - Balkhash, </a:t>
            </a:r>
            <a:r>
              <a:rPr lang="en-US" sz="2400" dirty="0" err="1" smtClean="0"/>
              <a:t>Alakol</a:t>
            </a:r>
            <a:r>
              <a:rPr lang="en-US" sz="2400" dirty="0" smtClean="0"/>
              <a:t> and </a:t>
            </a:r>
            <a:r>
              <a:rPr lang="en-US" sz="2400" dirty="0" err="1" smtClean="0"/>
              <a:t>Zaisan</a:t>
            </a:r>
            <a:r>
              <a:rPr lang="en-US" sz="2000" dirty="0" smtClean="0"/>
              <a:t>.</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9a9f51c073fd3b12d970d9a2a48ce1a_big.jpg"/>
          <p:cNvPicPr>
            <a:picLocks noGrp="1" noChangeAspect="1"/>
          </p:cNvPicPr>
          <p:nvPr>
            <p:ph idx="1"/>
          </p:nvPr>
        </p:nvPicPr>
        <p:blipFill>
          <a:blip r:embed="rId2"/>
          <a:stretch>
            <a:fillRect/>
          </a:stretch>
        </p:blipFill>
        <p:spPr>
          <a:xfrm>
            <a:off x="0" y="1677789"/>
            <a:ext cx="8143900" cy="5180211"/>
          </a:xfrm>
        </p:spPr>
      </p:pic>
      <p:sp>
        <p:nvSpPr>
          <p:cNvPr id="2" name="Заголовок 1"/>
          <p:cNvSpPr>
            <a:spLocks noGrp="1"/>
          </p:cNvSpPr>
          <p:nvPr>
            <p:ph type="title"/>
          </p:nvPr>
        </p:nvSpPr>
        <p:spPr>
          <a:xfrm>
            <a:off x="142844" y="500042"/>
            <a:ext cx="7929618" cy="1534526"/>
          </a:xfrm>
        </p:spPr>
        <p:txBody>
          <a:bodyPr>
            <a:noAutofit/>
          </a:bodyPr>
          <a:lstStyle/>
          <a:p>
            <a:r>
              <a:rPr lang="en-US" sz="2400" dirty="0" smtClean="0"/>
              <a:t>Mountains of Kazakhstan is a favorite place of tourists around the world. </a:t>
            </a:r>
            <a:r>
              <a:rPr lang="en-US" sz="2400" dirty="0" err="1" smtClean="0"/>
              <a:t>Mangystau</a:t>
            </a:r>
            <a:r>
              <a:rPr lang="en-US" sz="2400" dirty="0" smtClean="0"/>
              <a:t> Mountains are located near the Caspian Sea, where is </a:t>
            </a:r>
            <a:r>
              <a:rPr lang="en-US" sz="2400" dirty="0" err="1" smtClean="0"/>
              <a:t>karagiye</a:t>
            </a:r>
            <a:r>
              <a:rPr lang="en-US" sz="2400" dirty="0" smtClean="0"/>
              <a:t> – the lowest point of </a:t>
            </a:r>
            <a:r>
              <a:rPr lang="en-US" sz="2400" dirty="0" err="1" smtClean="0"/>
              <a:t>kazakhstan</a:t>
            </a:r>
            <a:r>
              <a:rPr lang="en-US" sz="2400" dirty="0" smtClean="0"/>
              <a:t> is also located.</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azakhstan-nature.jpg"/>
          <p:cNvPicPr>
            <a:picLocks noGrp="1" noChangeAspect="1"/>
          </p:cNvPicPr>
          <p:nvPr>
            <p:ph idx="1"/>
          </p:nvPr>
        </p:nvPicPr>
        <p:blipFill>
          <a:blip r:embed="rId2"/>
          <a:stretch>
            <a:fillRect/>
          </a:stretch>
        </p:blipFill>
        <p:spPr>
          <a:xfrm>
            <a:off x="0" y="1548193"/>
            <a:ext cx="8143900" cy="5309807"/>
          </a:xfrm>
        </p:spPr>
      </p:pic>
      <p:sp>
        <p:nvSpPr>
          <p:cNvPr id="2" name="Заголовок 1"/>
          <p:cNvSpPr>
            <a:spLocks noGrp="1"/>
          </p:cNvSpPr>
          <p:nvPr>
            <p:ph type="title"/>
          </p:nvPr>
        </p:nvSpPr>
        <p:spPr/>
        <p:txBody>
          <a:bodyPr>
            <a:normAutofit fontScale="90000"/>
          </a:bodyPr>
          <a:lstStyle/>
          <a:p>
            <a:r>
              <a:rPr lang="en-US" dirty="0" smtClean="0"/>
              <a:t>Interesting facts about the nature of Kazakhstan</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155</TotalTime>
  <Words>348</Words>
  <Application>Microsoft Office PowerPoint</Application>
  <PresentationFormat>Экран (4:3)</PresentationFormat>
  <Paragraphs>21</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 Black</vt:lpstr>
      <vt:lpstr>Times New Roman</vt:lpstr>
      <vt:lpstr>Trebuchet MS</vt:lpstr>
      <vt:lpstr>Wingdings</vt:lpstr>
      <vt:lpstr>Wingdings 2</vt:lpstr>
      <vt:lpstr>Изящная</vt:lpstr>
      <vt:lpstr>NATURE OF KAZAKHSTAN   Prepared by dil polina . class 5 ‘v’</vt:lpstr>
      <vt:lpstr>Kazakhstan is located in the heart of the Eurasian continent, and covers an area of 2 million km2, being the ninth largest country in the world. The length of the country from the Altai Mountains in the east to the Caspian Sea in the west is about 3000 km from the Kyzyl Kum desert in the south to the north of the forest-steppe zone.  </vt:lpstr>
      <vt:lpstr>The country's population is only 17 million people, the rest of the territory which is not inhabited by people - it's endless steppes, deserts and mountains that are habitats to thousands of species of animals and birds.  </vt:lpstr>
      <vt:lpstr>The climate in the country is mostly continental. In the south, summer temperature is + 49 degrees, and in the north in the winter can fall to -57 degrees. In this case, the weather in the desert often changeable and fickle.</vt:lpstr>
      <vt:lpstr>Animals Nowadays there are 172 species of mammals, 490 species of birds, 51 species of reptiles, 12 species of amphibians, more than 100 species of fish in modern fauna. A large amount of animals as deer, elk, antelope, Koulan, wolf, fox, cheetah, snow leopard are listed as endangered in red book.</vt:lpstr>
      <vt:lpstr>Plants Flora of Kazakhstan includes 68 species of trees, 266 species of bushes, 433 species of dwarf bushes, 2598 species of perennial herbs, 849 species of annual herbs. Totally there are more than 6000 species of plants in Kazakhstan, 515 of them are endemic.</vt:lpstr>
      <vt:lpstr>Extensive water resources of Kazakhstan are distributed unevenly across the country. There are about 8500 small and large rivers. The caspian and aral lakes are one of the largest lakes in the world. A few large lakes are located in the desert zone - Balkhash, Alakol and Zaisan.</vt:lpstr>
      <vt:lpstr>Mountains of Kazakhstan is a favorite place of tourists around the world. Mangystau Mountains are located near the Caspian Sea, where is karagiye – the lowest point of kazakhstan is also located.</vt:lpstr>
      <vt:lpstr>Interesting facts about the nature of Kazakhstan</vt:lpstr>
      <vt:lpstr>        </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OF KAZAKHSTAN</dc:title>
  <dc:creator>Владелец</dc:creator>
  <cp:lastModifiedBy>Пользователь</cp:lastModifiedBy>
  <cp:revision>23</cp:revision>
  <dcterms:created xsi:type="dcterms:W3CDTF">2014-12-09T15:07:37Z</dcterms:created>
  <dcterms:modified xsi:type="dcterms:W3CDTF">2020-03-11T04:10:28Z</dcterms:modified>
</cp:coreProperties>
</file>