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97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7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53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26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98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14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93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30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82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56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0E02F4-1A82-410B-A9E0-8F73714154E9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B0BD93-88D2-40CC-B945-EEF3BDF85AB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56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62624" cy="3562066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rgbClr val="002060"/>
                </a:solidFill>
              </a:rPr>
              <a:t>Қазақ тілі  4 </a:t>
            </a:r>
            <a:r>
              <a:rPr lang="kk-KZ" b="1" dirty="0" smtClean="0">
                <a:solidFill>
                  <a:srgbClr val="002060"/>
                </a:solidFill>
              </a:rPr>
              <a:t>«Б» </a:t>
            </a:r>
            <a:r>
              <a:rPr lang="kk-KZ" b="1" dirty="0">
                <a:solidFill>
                  <a:srgbClr val="002060"/>
                </a:solidFill>
              </a:rPr>
              <a:t>сынып</a:t>
            </a:r>
            <a:br>
              <a:rPr lang="kk-KZ" b="1" dirty="0">
                <a:solidFill>
                  <a:srgbClr val="002060"/>
                </a:solidFill>
              </a:rPr>
            </a:br>
            <a:r>
              <a:rPr lang="kk-KZ" dirty="0"/>
              <a:t/>
            </a:r>
            <a:br>
              <a:rPr lang="kk-KZ" dirty="0"/>
            </a:br>
            <a:r>
              <a:rPr lang="kk-KZ" b="1" dirty="0">
                <a:solidFill>
                  <a:srgbClr val="002060"/>
                </a:solidFill>
              </a:rPr>
              <a:t>Мұғалімі: Жакупова Махабат Имангалиевна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140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19116"/>
            <a:ext cx="10058400" cy="2770496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>Сабақтың тақырыбы: </a:t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>
                <a:solidFill>
                  <a:srgbClr val="002060"/>
                </a:solidFill>
              </a:rPr>
              <a:t>Жәндіктердің </a:t>
            </a:r>
            <a:r>
              <a:rPr lang="kk-KZ" b="1" dirty="0">
                <a:solidFill>
                  <a:srgbClr val="002060"/>
                </a:solidFill>
              </a:rPr>
              <a:t>айтысы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2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40451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4.3.4.1* </a:t>
            </a:r>
            <a:r>
              <a:rPr lang="ru-RU" dirty="0" err="1">
                <a:solidFill>
                  <a:srgbClr val="002060"/>
                </a:solidFill>
              </a:rPr>
              <a:t>мұғалімнің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қолдауымен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мәтін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мазмұнын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кейіпкерлердің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іс-әрекетін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бағалауға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бағытталған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сұрақтар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неліктен</a:t>
            </a:r>
            <a:r>
              <a:rPr lang="ru-RU" dirty="0">
                <a:solidFill>
                  <a:srgbClr val="002060"/>
                </a:solidFill>
              </a:rPr>
              <a:t>? не </a:t>
            </a:r>
            <a:r>
              <a:rPr lang="ru-RU" dirty="0" err="1">
                <a:solidFill>
                  <a:srgbClr val="002060"/>
                </a:solidFill>
              </a:rPr>
              <a:t>үшін</a:t>
            </a:r>
            <a:r>
              <a:rPr lang="ru-RU" dirty="0">
                <a:solidFill>
                  <a:srgbClr val="002060"/>
                </a:solidFill>
              </a:rPr>
              <a:t>?) </a:t>
            </a:r>
            <a:r>
              <a:rPr lang="ru-RU" dirty="0" err="1">
                <a:solidFill>
                  <a:srgbClr val="002060"/>
                </a:solidFill>
              </a:rPr>
              <a:t>құрастыру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жауап</a:t>
            </a:r>
            <a:r>
              <a:rPr lang="ru-RU" dirty="0">
                <a:solidFill>
                  <a:srgbClr val="002060"/>
                </a:solidFill>
              </a:rPr>
              <a:t> беру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4.3.5.1* </a:t>
            </a:r>
            <a:r>
              <a:rPr lang="ru-RU" dirty="0" err="1">
                <a:solidFill>
                  <a:srgbClr val="002060"/>
                </a:solidFill>
              </a:rPr>
              <a:t>қажетті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ақпараттарды</a:t>
            </a:r>
            <a:r>
              <a:rPr lang="ru-RU" dirty="0">
                <a:solidFill>
                  <a:srgbClr val="002060"/>
                </a:solidFill>
              </a:rPr>
              <a:t> табу </a:t>
            </a:r>
            <a:r>
              <a:rPr lang="ru-RU" dirty="0" err="1">
                <a:solidFill>
                  <a:srgbClr val="002060"/>
                </a:solidFill>
              </a:rPr>
              <a:t>үшін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түрлі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дереккөздерді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сөздіктер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инфографикалар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энциклопедиялар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ғаламтор</a:t>
            </a:r>
            <a:r>
              <a:rPr lang="ru-RU" dirty="0">
                <a:solidFill>
                  <a:srgbClr val="002060"/>
                </a:solidFill>
              </a:rPr>
              <a:t>) </a:t>
            </a:r>
            <a:r>
              <a:rPr lang="ru-RU" dirty="0" err="1">
                <a:solidFill>
                  <a:srgbClr val="002060"/>
                </a:solidFill>
              </a:rPr>
              <a:t>қолдана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білу</a:t>
            </a:r>
            <a:r>
              <a:rPr lang="ru-RU" dirty="0">
                <a:solidFill>
                  <a:srgbClr val="002060"/>
                </a:solidFill>
              </a:rPr>
              <a:t>	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06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60923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Қызығушылықты</a:t>
            </a:r>
            <a:r>
              <a:rPr lang="ru-RU" dirty="0"/>
              <a:t> </a:t>
            </a:r>
            <a:r>
              <a:rPr lang="ru-RU" dirty="0" err="1"/>
              <a:t>ояту</a:t>
            </a:r>
            <a:r>
              <a:rPr lang="ru-RU" dirty="0"/>
              <a:t>.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ойыңмен</a:t>
            </a:r>
            <a:r>
              <a:rPr lang="ru-RU" dirty="0"/>
              <a:t> </a:t>
            </a:r>
            <a:r>
              <a:rPr lang="ru-RU" dirty="0" err="1"/>
              <a:t>бөліс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>
                <a:solidFill>
                  <a:srgbClr val="002060"/>
                </a:solidFill>
              </a:rPr>
              <a:t>Қандай</a:t>
            </a:r>
            <a:r>
              <a:rPr lang="ru-RU" dirty="0" smtClean="0">
                <a:solidFill>
                  <a:srgbClr val="002060"/>
                </a:solidFill>
              </a:rPr>
              <a:t> жәндіктерді </a:t>
            </a:r>
            <a:r>
              <a:rPr lang="ru-RU" dirty="0" err="1" smtClean="0">
                <a:solidFill>
                  <a:srgbClr val="002060"/>
                </a:solidFill>
              </a:rPr>
              <a:t>білесің</a:t>
            </a:r>
            <a:r>
              <a:rPr lang="ru-RU" dirty="0" smtClean="0">
                <a:solidFill>
                  <a:srgbClr val="002060"/>
                </a:solidFill>
              </a:rPr>
              <a:t>?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 err="1" smtClean="0">
                <a:solidFill>
                  <a:srgbClr val="002060"/>
                </a:solidFill>
              </a:rPr>
              <a:t>Жәндіктердің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пайдасы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қандай</a:t>
            </a:r>
            <a:r>
              <a:rPr lang="ru-RU" dirty="0" smtClean="0">
                <a:solidFill>
                  <a:srgbClr val="002060"/>
                </a:solidFill>
              </a:rPr>
              <a:t>?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Сабақ</a:t>
            </a:r>
            <a:r>
              <a:rPr lang="ru-RU" dirty="0"/>
              <a:t> </a:t>
            </a:r>
            <a:r>
              <a:rPr lang="ru-RU" dirty="0" err="1"/>
              <a:t>мақсаттарын</a:t>
            </a:r>
            <a:r>
              <a:rPr lang="ru-RU" dirty="0"/>
              <a:t> </a:t>
            </a:r>
            <a:r>
              <a:rPr lang="ru-RU" dirty="0" err="1"/>
              <a:t>болжау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2060"/>
                </a:solidFill>
              </a:rPr>
              <a:t>1. </a:t>
            </a:r>
            <a:r>
              <a:rPr lang="ru-RU" dirty="0" err="1">
                <a:solidFill>
                  <a:srgbClr val="002060"/>
                </a:solidFill>
              </a:rPr>
              <a:t>Құмырсқаның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тіршілігі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пайдасы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туралы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оқисың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2. </a:t>
            </a:r>
            <a:r>
              <a:rPr lang="ru-RU" dirty="0" err="1">
                <a:solidFill>
                  <a:srgbClr val="002060"/>
                </a:solidFill>
              </a:rPr>
              <a:t>Сөздік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қорыңды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дамытасың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60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2358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 err="1">
                <a:solidFill>
                  <a:srgbClr val="002060"/>
                </a:solidFill>
              </a:rPr>
              <a:t>Ж</a:t>
            </a:r>
            <a:r>
              <a:rPr lang="ru-RU" dirty="0" err="1" smtClean="0">
                <a:solidFill>
                  <a:srgbClr val="002060"/>
                </a:solidFill>
              </a:rPr>
              <a:t>аңа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сөздер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s://opiqkz.blob.core.windows.net/kitcontent/f7353d5b-7e31-4048-9960-a630e9b3dfc7/75c51bed-5987-4ce1-9afc-4e1d92abe065/0f67ecad-4fd6-44d9-b004-d150c3be4312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337483"/>
            <a:ext cx="11000105" cy="218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opiqkz.blob.core.windows.net/kitcontent/f7353d5b-7e31-4048-9960-a630e9b3dfc7/1c423f15-e14c-4b62-a41f-8fb51094a2bf/ab08e2f6-f115-448d-8483-2ffbda5aab2c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889613"/>
            <a:ext cx="10721691" cy="234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76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868537"/>
          </a:xfrm>
        </p:spPr>
        <p:txBody>
          <a:bodyPr>
            <a:normAutofit fontScale="90000"/>
          </a:bodyPr>
          <a:lstStyle/>
          <a:p>
            <a:r>
              <a:rPr lang="ru-RU" dirty="0"/>
              <a:t>Жеке </a:t>
            </a:r>
            <a:r>
              <a:rPr lang="ru-RU" dirty="0" err="1"/>
              <a:t>жұмыс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Суреттегі</a:t>
            </a:r>
            <a:r>
              <a:rPr lang="ru-RU" dirty="0"/>
              <a:t> </a:t>
            </a:r>
            <a:r>
              <a:rPr lang="ru-RU" dirty="0" err="1"/>
              <a:t>жәндіктердің</a:t>
            </a:r>
            <a:r>
              <a:rPr lang="ru-RU" dirty="0"/>
              <a:t> </a:t>
            </a:r>
            <a:r>
              <a:rPr lang="ru-RU" dirty="0" err="1"/>
              <a:t>қайсысы</a:t>
            </a:r>
            <a:r>
              <a:rPr lang="ru-RU" dirty="0"/>
              <a:t> </a:t>
            </a:r>
            <a:r>
              <a:rPr lang="ru-RU" dirty="0" err="1"/>
              <a:t>пайдалы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ойлайсың</a:t>
            </a:r>
            <a:r>
              <a:rPr lang="ru-RU" dirty="0"/>
              <a:t>?  </a:t>
            </a:r>
            <a:r>
              <a:rPr lang="ru-RU" dirty="0" err="1"/>
              <a:t>Пайдалысынан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орналастыр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>
                <a:solidFill>
                  <a:srgbClr val="002060"/>
                </a:solidFill>
              </a:rPr>
              <a:t>Мен </a:t>
            </a:r>
            <a:r>
              <a:rPr lang="ru-RU" dirty="0" err="1">
                <a:solidFill>
                  <a:srgbClr val="002060"/>
                </a:solidFill>
              </a:rPr>
              <a:t>гүлдердің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тұқымын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таратамын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шырынын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алып</a:t>
            </a:r>
            <a:r>
              <a:rPr lang="ru-RU" dirty="0">
                <a:solidFill>
                  <a:srgbClr val="002060"/>
                </a:solidFill>
              </a:rPr>
              <a:t>, бал </a:t>
            </a:r>
            <a:r>
              <a:rPr lang="ru-RU" dirty="0" err="1">
                <a:solidFill>
                  <a:srgbClr val="002060"/>
                </a:solidFill>
              </a:rPr>
              <a:t>жасаймын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Мен </a:t>
            </a:r>
            <a:r>
              <a:rPr lang="ru-RU" dirty="0" err="1">
                <a:solidFill>
                  <a:srgbClr val="002060"/>
                </a:solidFill>
              </a:rPr>
              <a:t>гүлдердің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тұқымын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таратамын</a:t>
            </a:r>
            <a:r>
              <a:rPr lang="ru-RU" dirty="0">
                <a:solidFill>
                  <a:srgbClr val="002060"/>
                </a:solidFill>
              </a:rPr>
              <a:t>.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Мен </a:t>
            </a:r>
            <a:r>
              <a:rPr lang="ru-RU" dirty="0" err="1">
                <a:solidFill>
                  <a:srgbClr val="002060"/>
                </a:solidFill>
              </a:rPr>
              <a:t>топырақты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зиянды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жәндіктерден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қорғаймын</a:t>
            </a:r>
            <a:r>
              <a:rPr lang="ru-RU" dirty="0">
                <a:solidFill>
                  <a:srgbClr val="002060"/>
                </a:solidFill>
              </a:rPr>
              <a:t>. 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6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79" y="1637731"/>
            <a:ext cx="10953693" cy="5220269"/>
          </a:xfrm>
        </p:spPr>
        <p:txBody>
          <a:bodyPr>
            <a:normAutofit fontScale="90000"/>
          </a:bodyPr>
          <a:lstStyle/>
          <a:p>
            <a:r>
              <a:rPr lang="kk-KZ" b="1" dirty="0"/>
              <a:t>Грамматика</a:t>
            </a:r>
            <a:r>
              <a:rPr lang="ru-RU" dirty="0"/>
              <a:t/>
            </a:r>
            <a:br>
              <a:rPr lang="ru-RU" dirty="0"/>
            </a:br>
            <a:r>
              <a:rPr lang="kk-KZ" b="1" dirty="0"/>
              <a:t>Бірге жазылады                   </a:t>
            </a:r>
            <a:r>
              <a:rPr lang="kk-KZ" b="1" dirty="0" smtClean="0"/>
              <a:t>   </a:t>
            </a:r>
            <a:r>
              <a:rPr lang="kk-KZ" b="1" dirty="0"/>
              <a:t>Бөлек жазылады</a:t>
            </a:r>
            <a:r>
              <a:rPr lang="ru-RU" dirty="0"/>
              <a:t/>
            </a:r>
            <a:br>
              <a:rPr lang="ru-RU" dirty="0"/>
            </a:br>
            <a:r>
              <a:rPr lang="kk-KZ" b="1" dirty="0">
                <a:solidFill>
                  <a:srgbClr val="002060"/>
                </a:solidFill>
              </a:rPr>
              <a:t>ешқашан                                </a:t>
            </a:r>
            <a:r>
              <a:rPr lang="kk-KZ" b="1" dirty="0" smtClean="0">
                <a:solidFill>
                  <a:srgbClr val="002060"/>
                </a:solidFill>
              </a:rPr>
              <a:t>        </a:t>
            </a:r>
            <a:r>
              <a:rPr lang="kk-KZ" b="1" dirty="0">
                <a:solidFill>
                  <a:srgbClr val="002060"/>
                </a:solidFill>
              </a:rPr>
              <a:t>еш адам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dirty="0">
                <a:solidFill>
                  <a:srgbClr val="002060"/>
                </a:solidFill>
              </a:rPr>
              <a:t>​ешкім                                      </a:t>
            </a:r>
            <a:r>
              <a:rPr lang="kk-KZ" b="1" dirty="0" smtClean="0">
                <a:solidFill>
                  <a:srgbClr val="002060"/>
                </a:solidFill>
              </a:rPr>
              <a:t>        </a:t>
            </a:r>
            <a:r>
              <a:rPr lang="kk-KZ" b="1" dirty="0">
                <a:solidFill>
                  <a:srgbClr val="002060"/>
                </a:solidFill>
              </a:rPr>
              <a:t>еш уақыт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dirty="0">
                <a:solidFill>
                  <a:srgbClr val="002060"/>
                </a:solidFill>
              </a:rPr>
              <a:t>​ештеңе                                   </a:t>
            </a:r>
            <a:r>
              <a:rPr lang="kk-KZ" b="1" dirty="0" smtClean="0">
                <a:solidFill>
                  <a:srgbClr val="002060"/>
                </a:solidFill>
              </a:rPr>
              <a:t>         </a:t>
            </a:r>
            <a:r>
              <a:rPr lang="kk-KZ" b="1" dirty="0">
                <a:solidFill>
                  <a:srgbClr val="002060"/>
                </a:solidFill>
              </a:rPr>
              <a:t>еш жан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dirty="0">
                <a:solidFill>
                  <a:srgbClr val="002060"/>
                </a:solidFill>
              </a:rPr>
              <a:t>​ешқайсысы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dirty="0">
                <a:solidFill>
                  <a:srgbClr val="002060"/>
                </a:solidFill>
              </a:rPr>
              <a:t>​ешбір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dirty="0">
                <a:solidFill>
                  <a:srgbClr val="002060"/>
                </a:solidFill>
              </a:rPr>
              <a:t>​ешқандай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dirty="0">
                <a:solidFill>
                  <a:srgbClr val="002060"/>
                </a:solidFill>
              </a:rPr>
              <a:t>​ешқайда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24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4749421"/>
          </a:xfrm>
        </p:spPr>
        <p:txBody>
          <a:bodyPr>
            <a:normAutofit/>
          </a:bodyPr>
          <a:lstStyle/>
          <a:p>
            <a:r>
              <a:rPr lang="kk-KZ" b="1" dirty="0"/>
              <a:t>Сергіту сәті</a:t>
            </a:r>
            <a:r>
              <a:rPr lang="ru-RU" dirty="0"/>
              <a:t/>
            </a:r>
            <a:br>
              <a:rPr lang="ru-RU" dirty="0"/>
            </a:br>
            <a:r>
              <a:rPr lang="kk-KZ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kk-KZ" b="1" dirty="0"/>
              <a:t>Шығармашылық жұмыс</a:t>
            </a:r>
            <a:r>
              <a:rPr lang="ru-RU" dirty="0"/>
              <a:t/>
            </a:r>
            <a:br>
              <a:rPr lang="ru-RU" dirty="0"/>
            </a:br>
            <a:r>
              <a:rPr lang="kk-KZ" dirty="0"/>
              <a:t>Оқыған мәтін туралы мәліметтен постер құр.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179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336275"/>
          </a:xfrm>
        </p:spPr>
        <p:txBody>
          <a:bodyPr>
            <a:normAutofit/>
          </a:bodyPr>
          <a:lstStyle/>
          <a:p>
            <a:r>
              <a:rPr lang="kk-KZ" b="1" dirty="0"/>
              <a:t>Үй тапсырмасы</a:t>
            </a:r>
            <a:r>
              <a:rPr lang="ru-RU" dirty="0"/>
              <a:t/>
            </a:r>
            <a:br>
              <a:rPr lang="ru-RU" dirty="0"/>
            </a:br>
            <a:r>
              <a:rPr lang="kk-KZ" dirty="0"/>
              <a:t>139-бет 3-тапсырма</a:t>
            </a:r>
            <a:r>
              <a:rPr lang="ru-RU" dirty="0"/>
              <a:t/>
            </a:r>
            <a:br>
              <a:rPr lang="ru-RU" dirty="0"/>
            </a:br>
            <a:r>
              <a:rPr lang="kk-KZ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kk-KZ" b="1" dirty="0"/>
              <a:t>ҚБ: «Табыс сатысы: қорытынды».</a:t>
            </a:r>
            <a:r>
              <a:rPr lang="ru-RU" dirty="0"/>
              <a:t/>
            </a:r>
            <a:br>
              <a:rPr lang="ru-RU" dirty="0"/>
            </a:br>
            <a:r>
              <a:rPr lang="kk-KZ" b="1" i="1" dirty="0">
                <a:solidFill>
                  <a:srgbClr val="002060"/>
                </a:solidFill>
              </a:rPr>
              <a:t>«Мен ........................................ білемін»,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i="1" dirty="0">
                <a:solidFill>
                  <a:srgbClr val="002060"/>
                </a:solidFill>
              </a:rPr>
              <a:t>«Мен.................................... түсінемін»,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kk-KZ" b="1" i="1" dirty="0">
                <a:solidFill>
                  <a:srgbClr val="002060"/>
                </a:solidFill>
              </a:rPr>
              <a:t>«Мен ..........................жасай аламын».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00102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46</Words>
  <Application>Microsoft Office PowerPoint</Application>
  <PresentationFormat>Широкоэкранный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Ретро</vt:lpstr>
      <vt:lpstr>Қазақ тілі  4 «Б» сынып  Мұғалімі: Жакупова Махабат Имангалиевна</vt:lpstr>
      <vt:lpstr>Сабақтың тақырыбы:     Жәндіктердің айтысы</vt:lpstr>
      <vt:lpstr>4.3.4.1* мұғалімнің қолдауымен мәтін мазмұнын және кейіпкерлердің іс-әрекетін бағалауға бағытталған сұрақтар (неліктен? не үшін?) құрастыру және оған жауап беру 4.3.5.1* қажетті ақпараттарды табу үшін түрлі дереккөздерді (сөздіктер, инфографикалар, энциклопедиялар, ғаламтор) қолдана білу  </vt:lpstr>
      <vt:lpstr>Қызығушылықты ояту. Өз ойыңмен бөліс Қандай жәндіктерді білесің? Жәндіктердің пайдасы қандай?  Сабақ мақсаттарын болжау 1. Құмырсқаның тіршілігі және пайдасы туралы оқисың. 2. Сөздік қорыңды дамытасың. </vt:lpstr>
      <vt:lpstr> Жаңа сөздер: </vt:lpstr>
      <vt:lpstr>Жеке жұмыс Суреттегі жәндіктердің қайсысы пайдалы деп ойлайсың?  Пайдалысынан бастап орналастыр. Мен гүлдердің тұқымын таратамын, шырынын алып, бал жасаймын. Мен гүлдердің тұқымын таратамын. Мен топырақты зиянды жәндіктерден қорғаймын.  </vt:lpstr>
      <vt:lpstr>Грамматика Бірге жазылады                      Бөлек жазылады ешқашан                                        еш адам ​ешкім                                              еш уақыт ​ештеңе                                            еш жан ​ешқайсысы ​ешбір ​ешқандай ​ешқайда </vt:lpstr>
      <vt:lpstr>Сергіту сәті   Шығармашылық жұмыс Оқыған мәтін туралы мәліметтен постер құр. </vt:lpstr>
      <vt:lpstr>Үй тапсырмасы 139-бет 3-тапсырма   ҚБ: «Табыс сатысы: қорытынды». «Мен ........................................ білемін», «Мен.................................... түсінемін», «Мен ..........................жасай аламын».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  4 «Б» сынып  Мұғалімі: Жакупова Махабат Имангалиевна</dc:title>
  <dc:creator>хххх</dc:creator>
  <cp:lastModifiedBy>хххх</cp:lastModifiedBy>
  <cp:revision>2</cp:revision>
  <dcterms:created xsi:type="dcterms:W3CDTF">2020-03-30T05:36:39Z</dcterms:created>
  <dcterms:modified xsi:type="dcterms:W3CDTF">2020-03-30T05:50:14Z</dcterms:modified>
</cp:coreProperties>
</file>