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6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4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45BBC-376E-4CDF-8DAE-C3DC7A712682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25073-F129-49FB-B6DA-364BB8BAA5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45BBC-376E-4CDF-8DAE-C3DC7A712682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25073-F129-49FB-B6DA-364BB8BAA5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45BBC-376E-4CDF-8DAE-C3DC7A712682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25073-F129-49FB-B6DA-364BB8BAA5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45BBC-376E-4CDF-8DAE-C3DC7A712682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25073-F129-49FB-B6DA-364BB8BAA5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45BBC-376E-4CDF-8DAE-C3DC7A712682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25073-F129-49FB-B6DA-364BB8BAA5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45BBC-376E-4CDF-8DAE-C3DC7A712682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25073-F129-49FB-B6DA-364BB8BAA5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45BBC-376E-4CDF-8DAE-C3DC7A712682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25073-F129-49FB-B6DA-364BB8BAA5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45BBC-376E-4CDF-8DAE-C3DC7A712682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25073-F129-49FB-B6DA-364BB8BAA5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45BBC-376E-4CDF-8DAE-C3DC7A712682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25073-F129-49FB-B6DA-364BB8BAA5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45BBC-376E-4CDF-8DAE-C3DC7A712682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25073-F129-49FB-B6DA-364BB8BAA5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45BBC-376E-4CDF-8DAE-C3DC7A712682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25073-F129-49FB-B6DA-364BB8BAA5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45BBC-376E-4CDF-8DAE-C3DC7A712682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525073-F129-49FB-B6DA-364BB8BAA59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00043"/>
            <a:ext cx="7772400" cy="328614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              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Secondary school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№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Atbasar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town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English </a:t>
            </a:r>
            <a:b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grade 5</a:t>
            </a:r>
            <a:endParaRPr lang="ru-RU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English teacher </a:t>
            </a:r>
          </a:p>
          <a:p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E.Alifiorkina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Elena\Desktop\ФОТО ЛЕНА ШКОЛА\Фото270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1" y="428604"/>
            <a:ext cx="2428891" cy="26432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Reflection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Say, which sport do you like best of all. </a:t>
            </a:r>
          </a:p>
          <a:p>
            <a:endParaRPr lang="en-US" sz="4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Ex. I like to play hockey best of all.</a:t>
            </a:r>
            <a:endParaRPr lang="ru-RU" sz="4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end of the lesson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Thank you for attention</a:t>
            </a:r>
          </a:p>
          <a:p>
            <a:endParaRPr lang="en-US" sz="5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Goodbye , students.</a:t>
            </a:r>
            <a:endParaRPr lang="ru-RU" sz="5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Aims of the lesson</a:t>
            </a:r>
            <a:endParaRPr lang="ru-RU" sz="4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Задачи</a:t>
            </a:r>
            <a:r>
              <a:rPr lang="ru-RU" dirty="0">
                <a:solidFill>
                  <a:srgbClr val="002060"/>
                </a:solidFill>
              </a:rPr>
              <a:t> </a:t>
            </a:r>
            <a:r>
              <a:rPr lang="ru-RU" b="1" dirty="0">
                <a:solidFill>
                  <a:srgbClr val="002060"/>
                </a:solidFill>
              </a:rPr>
              <a:t>урока</a:t>
            </a:r>
            <a:r>
              <a:rPr lang="ru-RU" b="1" dirty="0" smtClean="0">
                <a:solidFill>
                  <a:srgbClr val="002060"/>
                </a:solidFill>
              </a:rPr>
              <a:t>:</a:t>
            </a:r>
            <a:endParaRPr lang="ru-RU" dirty="0">
              <a:solidFill>
                <a:srgbClr val="002060"/>
              </a:solidFill>
            </a:endParaRPr>
          </a:p>
          <a:p>
            <a:r>
              <a:rPr lang="ru-RU" dirty="0"/>
              <a:t>Развивать речь обучающихся, умение высказывать свое мнение, </a:t>
            </a:r>
            <a:r>
              <a:rPr lang="ru-RU" dirty="0" smtClean="0"/>
              <a:t> </a:t>
            </a:r>
            <a:r>
              <a:rPr lang="ru-RU" dirty="0"/>
              <a:t>навыки </a:t>
            </a:r>
            <a:r>
              <a:rPr lang="ru-RU" dirty="0" err="1"/>
              <a:t>аудирования</a:t>
            </a:r>
            <a:r>
              <a:rPr lang="ru-RU" dirty="0"/>
              <a:t>, чтения.</a:t>
            </a:r>
          </a:p>
          <a:p>
            <a:pPr>
              <a:buNone/>
            </a:pPr>
            <a:endParaRPr lang="ru-RU" dirty="0"/>
          </a:p>
          <a:p>
            <a:r>
              <a:rPr lang="ru-RU" dirty="0"/>
              <a:t>Систематизировать знания обучающихся по теме “Спорт”</a:t>
            </a:r>
          </a:p>
          <a:p>
            <a:r>
              <a:rPr lang="ru-RU" dirty="0"/>
              <a:t>Воспитывать чувство гордости за достижения спортсменов своей страны.</a:t>
            </a:r>
          </a:p>
          <a:p>
            <a:r>
              <a:rPr lang="ru-RU" dirty="0"/>
              <a:t>Расширить знания детей о значимости спорта в жизни человека.</a:t>
            </a:r>
          </a:p>
          <a:p>
            <a:r>
              <a:rPr lang="ru-RU" dirty="0"/>
              <a:t>Активизация употребления ранее изученной лексики;</a:t>
            </a:r>
          </a:p>
          <a:p>
            <a:r>
              <a:rPr lang="ru-RU" dirty="0"/>
              <a:t>Развитие творческого потенциала учащихся, основанного на самостоятельной проработке материала;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Theme of the lesson-</a:t>
            </a:r>
            <a:b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port for all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New words </a:t>
            </a:r>
            <a:r>
              <a:rPr lang="en-US" dirty="0" smtClean="0"/>
              <a:t>:</a:t>
            </a:r>
            <a:r>
              <a:rPr lang="ru-RU" dirty="0" smtClean="0"/>
              <a:t>           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2060"/>
                </a:solidFill>
              </a:rPr>
              <a:t>activity</a:t>
            </a:r>
            <a:r>
              <a:rPr lang="ru-RU" dirty="0" smtClean="0">
                <a:solidFill>
                  <a:srgbClr val="002060"/>
                </a:solidFill>
              </a:rPr>
              <a:t>  </a:t>
            </a:r>
            <a:r>
              <a:rPr lang="en-US" dirty="0" smtClean="0">
                <a:solidFill>
                  <a:srgbClr val="002060"/>
                </a:solidFill>
              </a:rPr>
              <a:t>-</a:t>
            </a:r>
            <a:r>
              <a:rPr lang="en-US" dirty="0" smtClean="0"/>
              <a:t> </a:t>
            </a:r>
            <a:r>
              <a:rPr lang="ru-RU" dirty="0" smtClean="0"/>
              <a:t> деятельность</a:t>
            </a:r>
            <a:endParaRPr lang="en-US" dirty="0" smtClean="0"/>
          </a:p>
          <a:p>
            <a:r>
              <a:rPr lang="ru-RU" dirty="0" smtClean="0">
                <a:solidFill>
                  <a:srgbClr val="002060"/>
                </a:solidFill>
              </a:rPr>
              <a:t>     </a:t>
            </a:r>
            <a:r>
              <a:rPr lang="en-US" dirty="0" smtClean="0">
                <a:solidFill>
                  <a:srgbClr val="002060"/>
                </a:solidFill>
              </a:rPr>
              <a:t>Swimming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smtClean="0"/>
              <a:t>     - плавание</a:t>
            </a:r>
            <a:endParaRPr lang="en-US" dirty="0" smtClean="0"/>
          </a:p>
          <a:p>
            <a:r>
              <a:rPr lang="ru-RU" dirty="0" smtClean="0">
                <a:solidFill>
                  <a:srgbClr val="002060"/>
                </a:solidFill>
              </a:rPr>
              <a:t>      </a:t>
            </a:r>
            <a:r>
              <a:rPr lang="en-US" dirty="0" smtClean="0">
                <a:solidFill>
                  <a:srgbClr val="002060"/>
                </a:solidFill>
              </a:rPr>
              <a:t>Cycling</a:t>
            </a:r>
            <a:r>
              <a:rPr lang="ru-RU" dirty="0" smtClean="0"/>
              <a:t>       - велоспорт</a:t>
            </a:r>
            <a:endParaRPr lang="en-US" dirty="0" smtClean="0"/>
          </a:p>
          <a:p>
            <a:r>
              <a:rPr lang="ru-RU" dirty="0" smtClean="0">
                <a:solidFill>
                  <a:srgbClr val="002060"/>
                </a:solidFill>
              </a:rPr>
              <a:t>      </a:t>
            </a:r>
            <a:r>
              <a:rPr lang="en-US" dirty="0" smtClean="0">
                <a:solidFill>
                  <a:srgbClr val="002060"/>
                </a:solidFill>
              </a:rPr>
              <a:t>Hockey</a:t>
            </a:r>
            <a:r>
              <a:rPr lang="ru-RU" dirty="0" smtClean="0">
                <a:solidFill>
                  <a:srgbClr val="002060"/>
                </a:solidFill>
              </a:rPr>
              <a:t>      - хоккей</a:t>
            </a:r>
            <a:endParaRPr lang="en-US" dirty="0" smtClean="0">
              <a:solidFill>
                <a:srgbClr val="002060"/>
              </a:solidFill>
            </a:endParaRPr>
          </a:p>
          <a:p>
            <a:r>
              <a:rPr lang="ru-RU" dirty="0" smtClean="0">
                <a:solidFill>
                  <a:srgbClr val="002060"/>
                </a:solidFill>
              </a:rPr>
              <a:t>      </a:t>
            </a:r>
            <a:r>
              <a:rPr lang="en-US" dirty="0" smtClean="0">
                <a:solidFill>
                  <a:srgbClr val="002060"/>
                </a:solidFill>
              </a:rPr>
              <a:t>Cricket</a:t>
            </a:r>
            <a:r>
              <a:rPr lang="ru-RU" dirty="0" smtClean="0">
                <a:solidFill>
                  <a:srgbClr val="002060"/>
                </a:solidFill>
              </a:rPr>
              <a:t>      </a:t>
            </a:r>
            <a:r>
              <a:rPr lang="ru-RU" dirty="0" smtClean="0"/>
              <a:t>- крикет</a:t>
            </a:r>
            <a:endParaRPr lang="en-US" dirty="0" smtClean="0"/>
          </a:p>
          <a:p>
            <a:r>
              <a:rPr lang="ru-RU" dirty="0" smtClean="0">
                <a:solidFill>
                  <a:srgbClr val="002060"/>
                </a:solidFill>
              </a:rPr>
              <a:t>      </a:t>
            </a:r>
            <a:r>
              <a:rPr lang="en-US" dirty="0" smtClean="0">
                <a:solidFill>
                  <a:srgbClr val="002060"/>
                </a:solidFill>
              </a:rPr>
              <a:t>Water polo</a:t>
            </a:r>
            <a:r>
              <a:rPr lang="ru-RU" dirty="0" smtClean="0">
                <a:solidFill>
                  <a:srgbClr val="002060"/>
                </a:solidFill>
              </a:rPr>
              <a:t>   </a:t>
            </a:r>
            <a:r>
              <a:rPr lang="ru-RU" dirty="0" smtClean="0"/>
              <a:t>- водное поло</a:t>
            </a:r>
            <a:endParaRPr lang="en-US" dirty="0" smtClean="0"/>
          </a:p>
          <a:p>
            <a:r>
              <a:rPr lang="ru-RU" dirty="0" smtClean="0">
                <a:solidFill>
                  <a:srgbClr val="002060"/>
                </a:solidFill>
              </a:rPr>
              <a:t>      </a:t>
            </a:r>
            <a:r>
              <a:rPr lang="en-US" dirty="0" smtClean="0">
                <a:solidFill>
                  <a:srgbClr val="002060"/>
                </a:solidFill>
              </a:rPr>
              <a:t>Rugby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smtClean="0"/>
              <a:t>     - регби</a:t>
            </a:r>
            <a:endParaRPr lang="en-US" dirty="0" smtClean="0"/>
          </a:p>
          <a:p>
            <a:r>
              <a:rPr lang="ru-RU" dirty="0" smtClean="0">
                <a:solidFill>
                  <a:srgbClr val="002060"/>
                </a:solidFill>
              </a:rPr>
              <a:t>      </a:t>
            </a:r>
            <a:r>
              <a:rPr lang="en-US" dirty="0" smtClean="0">
                <a:solidFill>
                  <a:srgbClr val="002060"/>
                </a:solidFill>
              </a:rPr>
              <a:t>Badminton</a:t>
            </a:r>
            <a:r>
              <a:rPr lang="ru-RU" dirty="0" smtClean="0"/>
              <a:t>    - бадминтон</a:t>
            </a:r>
            <a:endParaRPr lang="en-US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25602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Task  : p 97 ex 2 </a:t>
            </a:r>
            <a:b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reading the words</a:t>
            </a:r>
            <a:endParaRPr lang="ru-RU" sz="4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14554"/>
            <a:ext cx="8229600" cy="3911609"/>
          </a:xfrm>
        </p:spPr>
        <p:txBody>
          <a:bodyPr/>
          <a:lstStyle/>
          <a:p>
            <a:r>
              <a:rPr lang="en-US" dirty="0" smtClean="0"/>
              <a:t>Badminton  ,  water polo,  </a:t>
            </a:r>
          </a:p>
          <a:p>
            <a:r>
              <a:rPr lang="en-US" dirty="0" smtClean="0"/>
              <a:t>rugby,  football, </a:t>
            </a:r>
          </a:p>
          <a:p>
            <a:r>
              <a:rPr lang="en-US" dirty="0" smtClean="0"/>
              <a:t>basketball,   cricket, </a:t>
            </a:r>
          </a:p>
          <a:p>
            <a:r>
              <a:rPr lang="en-US" dirty="0" smtClean="0"/>
              <a:t>hockey,  tennis, </a:t>
            </a:r>
          </a:p>
          <a:p>
            <a:r>
              <a:rPr lang="en-US" dirty="0" smtClean="0"/>
              <a:t>swimming,   cycling</a:t>
            </a:r>
          </a:p>
          <a:p>
            <a:endParaRPr lang="ru-RU" dirty="0"/>
          </a:p>
        </p:txBody>
      </p:sp>
      <p:sp>
        <p:nvSpPr>
          <p:cNvPr id="2050" name="AutoShape 2" descr="Презентация &quot;Sport in our life&quot; - английский язык, презентаци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Do you like sport ?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6" name="Picture 2" descr="C:\Users\Elena\Downloads\sport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Formative assessment</a:t>
            </a:r>
            <a:endParaRPr lang="ru-RU" sz="4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the missing letters :</a:t>
            </a:r>
          </a:p>
          <a:p>
            <a:r>
              <a:rPr lang="en-US" dirty="0" err="1" smtClean="0"/>
              <a:t>Sw</a:t>
            </a:r>
            <a:r>
              <a:rPr lang="en-US" dirty="0" smtClean="0"/>
              <a:t> .</a:t>
            </a:r>
            <a:r>
              <a:rPr lang="en-US" dirty="0" err="1"/>
              <a:t>m</a:t>
            </a:r>
            <a:r>
              <a:rPr lang="en-US" dirty="0" err="1" smtClean="0"/>
              <a:t>mi</a:t>
            </a:r>
            <a:r>
              <a:rPr lang="en-US" dirty="0" smtClean="0"/>
              <a:t> . g</a:t>
            </a:r>
          </a:p>
          <a:p>
            <a:r>
              <a:rPr lang="en-US" dirty="0" smtClean="0"/>
              <a:t>C .cl.ng</a:t>
            </a:r>
          </a:p>
          <a:p>
            <a:r>
              <a:rPr lang="en-US" dirty="0" smtClean="0"/>
              <a:t>H .ck .y</a:t>
            </a:r>
          </a:p>
          <a:p>
            <a:r>
              <a:rPr lang="en-US" dirty="0" smtClean="0"/>
              <a:t>C .</a:t>
            </a:r>
            <a:r>
              <a:rPr lang="en-US" dirty="0" err="1" smtClean="0"/>
              <a:t>ic.et</a:t>
            </a:r>
            <a:endParaRPr lang="en-US" dirty="0" smtClean="0"/>
          </a:p>
          <a:p>
            <a:r>
              <a:rPr lang="en-US" dirty="0" err="1" smtClean="0"/>
              <a:t>B.dm.n.t.n</a:t>
            </a:r>
            <a:endParaRPr lang="en-US" dirty="0" smtClean="0"/>
          </a:p>
          <a:p>
            <a:r>
              <a:rPr lang="en-US" dirty="0" err="1" smtClean="0"/>
              <a:t>Wa.e</a:t>
            </a:r>
            <a:r>
              <a:rPr lang="en-US" dirty="0" smtClean="0"/>
              <a:t>.   </a:t>
            </a:r>
            <a:r>
              <a:rPr lang="en-US" dirty="0" err="1" smtClean="0"/>
              <a:t>P.l</a:t>
            </a:r>
            <a:r>
              <a:rPr lang="en-US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Home task</a:t>
            </a:r>
            <a:endParaRPr lang="ru-RU" sz="4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P 97 –words</a:t>
            </a:r>
          </a:p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To write 4-5 sentences about your favorite sport</a:t>
            </a: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sporthttps://youtu.be/gftaUSg3Q2I</a:t>
            </a: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4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               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example</a:t>
            </a:r>
            <a:endParaRPr lang="ru-RU" dirty="0"/>
          </a:p>
        </p:txBody>
      </p:sp>
      <p:pic>
        <p:nvPicPr>
          <p:cNvPr id="17410" name="Picture 2" descr="C:\Users\Elena\Downloads\sport 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Do the task ( true /false 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fontAlgn="t"/>
            <a:r>
              <a:rPr lang="en-US" dirty="0" smtClean="0"/>
              <a:t> True</a:t>
            </a:r>
          </a:p>
          <a:p>
            <a:pPr fontAlgn="t"/>
            <a:r>
              <a:rPr lang="en-US" dirty="0" smtClean="0"/>
              <a:t>False</a:t>
            </a:r>
          </a:p>
          <a:p>
            <a:pPr fontAlgn="t"/>
            <a:r>
              <a:rPr lang="en-US" dirty="0" smtClean="0"/>
              <a:t>You need at least two players to play badminton.</a:t>
            </a:r>
          </a:p>
          <a:p>
            <a:pPr fontAlgn="t"/>
            <a:r>
              <a:rPr lang="en-US" dirty="0" smtClean="0"/>
              <a:t> True</a:t>
            </a:r>
          </a:p>
          <a:p>
            <a:pPr fontAlgn="t"/>
            <a:r>
              <a:rPr lang="en-US" dirty="0" smtClean="0"/>
              <a:t>False</a:t>
            </a:r>
          </a:p>
          <a:p>
            <a:pPr fontAlgn="t"/>
            <a:r>
              <a:rPr lang="en-US" dirty="0" smtClean="0"/>
              <a:t>Extreme sports are not very dangerous.</a:t>
            </a:r>
          </a:p>
          <a:p>
            <a:pPr fontAlgn="t"/>
            <a:r>
              <a:rPr lang="en-US" dirty="0" smtClean="0"/>
              <a:t> True</a:t>
            </a:r>
          </a:p>
          <a:p>
            <a:pPr fontAlgn="t"/>
            <a:r>
              <a:rPr lang="en-US" dirty="0" smtClean="0"/>
              <a:t>False</a:t>
            </a:r>
          </a:p>
          <a:p>
            <a:pPr fontAlgn="t"/>
            <a:r>
              <a:rPr lang="en-US" dirty="0" smtClean="0"/>
              <a:t>Baseball is popular in the USA.</a:t>
            </a:r>
          </a:p>
          <a:p>
            <a:pPr fontAlgn="t"/>
            <a:r>
              <a:rPr lang="en-US" dirty="0" smtClean="0"/>
              <a:t> True</a:t>
            </a:r>
          </a:p>
          <a:p>
            <a:pPr fontAlgn="t"/>
            <a:r>
              <a:rPr lang="en-US" dirty="0" smtClean="0"/>
              <a:t>False</a:t>
            </a:r>
          </a:p>
          <a:p>
            <a:pPr fontAlgn="t"/>
            <a:r>
              <a:rPr lang="en-US" dirty="0" smtClean="0"/>
              <a:t>Basketball players are usually very tall.</a:t>
            </a:r>
          </a:p>
          <a:p>
            <a:pPr fontAlgn="t"/>
            <a:r>
              <a:rPr lang="en-US" dirty="0" smtClean="0"/>
              <a:t> True</a:t>
            </a:r>
          </a:p>
          <a:p>
            <a:pPr fontAlgn="t"/>
            <a:r>
              <a:rPr lang="en-US" dirty="0" smtClean="0"/>
              <a:t>False</a:t>
            </a:r>
          </a:p>
          <a:p>
            <a:pPr fontAlgn="t"/>
            <a:r>
              <a:rPr lang="en-US" dirty="0" smtClean="0"/>
              <a:t>Boxers wear gloves in the ring.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179</Words>
  <Application>Microsoft Office PowerPoint</Application>
  <PresentationFormat>Экран (4:3)</PresentationFormat>
  <Paragraphs>67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                   Secondary school № 1          Atbasar town  English  grade 5</vt:lpstr>
      <vt:lpstr>Aims of the lesson</vt:lpstr>
      <vt:lpstr>Theme of the lesson- Sport for all</vt:lpstr>
      <vt:lpstr>Task  : p 97 ex 2  reading the words</vt:lpstr>
      <vt:lpstr>Do you like sport ?</vt:lpstr>
      <vt:lpstr>Formative assessment</vt:lpstr>
      <vt:lpstr>Home task</vt:lpstr>
      <vt:lpstr>The example</vt:lpstr>
      <vt:lpstr>Do the task ( true /false )</vt:lpstr>
      <vt:lpstr>Reflection</vt:lpstr>
      <vt:lpstr>The end of the lesson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Secondary school № 1          Atbasar town English  grade 5</dc:title>
  <dc:creator>Elena</dc:creator>
  <cp:lastModifiedBy>Elena</cp:lastModifiedBy>
  <cp:revision>13</cp:revision>
  <dcterms:created xsi:type="dcterms:W3CDTF">2020-03-27T06:32:36Z</dcterms:created>
  <dcterms:modified xsi:type="dcterms:W3CDTF">2020-04-20T12:31:38Z</dcterms:modified>
</cp:coreProperties>
</file>