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8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4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7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5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0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1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5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6132-07F4-4080-906D-49848FE4AA85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F1A2-338D-4455-8DCA-7A0826F06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6" y="-289932"/>
            <a:ext cx="12221736" cy="7147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03687" y="5974886"/>
            <a:ext cx="3401121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Маркер Л. 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начальных классов.</a:t>
            </a:r>
          </a:p>
        </p:txBody>
      </p:sp>
      <p:pic>
        <p:nvPicPr>
          <p:cNvPr id="3" name="Chi-Lli - Лето (минус)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9971" y="5670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6" y="0"/>
            <a:ext cx="513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400700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.org.ua-39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" y="0"/>
            <a:ext cx="44493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7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.org.ua-39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5" y="0"/>
            <a:ext cx="436012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2" y="0"/>
            <a:ext cx="4558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.org.ua-39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ktopwallpapers.org.ua-39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683" y="2230244"/>
            <a:ext cx="79619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Calibri" pitchFamily="34" charset="0"/>
              </a:rPr>
              <a:t>Мы пожелать хотим ребята,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Открыть свой собственный талант.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Занятие любимым делом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Вам много пользы принесёт.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Пусть Вы не станете известным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На всю огромную страну,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Но в жизни может пригодиться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Умение искать, творить, дерзать.</a:t>
            </a:r>
          </a:p>
        </p:txBody>
      </p:sp>
    </p:spTree>
    <p:extLst>
      <p:ext uri="{BB962C8B-B14F-4D97-AF65-F5344CB8AC3E}">
        <p14:creationId xmlns:p14="http://schemas.microsoft.com/office/powerpoint/2010/main" val="1116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Широкоэкранный</PresentationFormat>
  <Paragraphs>10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«Ах это лето!».</dc:title>
  <dc:creator>HOME</dc:creator>
  <cp:lastModifiedBy>HOME</cp:lastModifiedBy>
  <cp:revision>8</cp:revision>
  <dcterms:created xsi:type="dcterms:W3CDTF">2020-07-23T16:30:31Z</dcterms:created>
  <dcterms:modified xsi:type="dcterms:W3CDTF">2020-07-23T17:08:11Z</dcterms:modified>
</cp:coreProperties>
</file>