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4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4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7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9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5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9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1335-47CF-4A14-8885-DAF5334B0F7C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9231-7A4E-4741-A199-DE8D3A761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Impact" panose="020B0806030902050204" pitchFamily="34" charset="0"/>
              </a:rPr>
              <a:t>«Сюрприз – PARTY».</a:t>
            </a:r>
            <a:br>
              <a:rPr lang="ru-RU" sz="6600" dirty="0">
                <a:solidFill>
                  <a:srgbClr val="FF0000"/>
                </a:solidFill>
                <a:latin typeface="Impact" panose="020B0806030902050204" pitchFamily="34" charset="0"/>
              </a:rPr>
            </a:br>
            <a:endParaRPr lang="ru-RU" sz="6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Маркер Любовь Михайловна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846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3276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18" y="2"/>
            <a:ext cx="619298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036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64" y="0"/>
            <a:ext cx="68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8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6472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0"/>
            <a:ext cx="6289963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371600"/>
            <a:ext cx="4849091" cy="5379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152" y="0"/>
            <a:ext cx="737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7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Office PowerPoint</Application>
  <PresentationFormat>Широкоэкранный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Тема Office</vt:lpstr>
      <vt:lpstr>«Сюрприз – PARTY».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«Сюрприз – PARTY». </dc:title>
  <dc:creator>пк</dc:creator>
  <cp:lastModifiedBy>пк</cp:lastModifiedBy>
  <cp:revision>15</cp:revision>
  <dcterms:created xsi:type="dcterms:W3CDTF">2020-08-06T16:18:15Z</dcterms:created>
  <dcterms:modified xsi:type="dcterms:W3CDTF">2020-08-06T16:48:30Z</dcterms:modified>
</cp:coreProperties>
</file>