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2" r:id="rId10"/>
    <p:sldId id="267" r:id="rId11"/>
    <p:sldId id="268" r:id="rId12"/>
    <p:sldId id="270" r:id="rId13"/>
    <p:sldId id="272" r:id="rId14"/>
    <p:sldId id="276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15.10.2020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Атбасар ауданы білім бөлімінің Атбасар қаласы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kk-KZ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орта мектебі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kk-KZ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КММ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КГУ «Средняя школа № 1 города Атбасар отдела образования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Атбасарского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района»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«Использование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видеоматериалов в процессе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обучения английского языка»</a:t>
            </a:r>
          </a:p>
          <a:p>
            <a:pPr algn="ctr">
              <a:buNone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</a:t>
            </a:r>
          </a:p>
          <a:p>
            <a:pPr>
              <a:buNone/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Нурманова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Алия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Нурлановна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liya\Desktop\Методический час\depositphotos_16360623-stock-photo-3d-white-global-mana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933056"/>
            <a:ext cx="1728998" cy="2197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C:\Users\Aliya\Desktop\Методический час\IMG-20201006-WA0103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7499350" cy="449961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187624" y="5301208"/>
            <a:ext cx="73489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ркое впечатление увиденного с экрана будет способствовать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лучшему запоминанию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1" name="Picture 1" descr="C:\Users\Aliya\Desktop\Методический час\IMG_24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7200900" cy="4800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522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 отрывка документального фильма на государственном языке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C:\Users\Aliya\Desktop\Методический час\IMG_24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861048"/>
            <a:ext cx="4104456" cy="2736304"/>
          </a:xfrm>
          <a:prstGeom prst="rect">
            <a:avLst/>
          </a:prstGeom>
          <a:noFill/>
        </p:spPr>
      </p:pic>
      <p:pic>
        <p:nvPicPr>
          <p:cNvPr id="6" name="Picture 2" descr="C:\Users\Aliya\Desktop\Методический час\IMG_2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861048"/>
            <a:ext cx="3996444" cy="2664296"/>
          </a:xfrm>
          <a:prstGeom prst="rect">
            <a:avLst/>
          </a:prstGeom>
          <a:noFill/>
        </p:spPr>
      </p:pic>
      <p:pic>
        <p:nvPicPr>
          <p:cNvPr id="7" name="Picture 4" descr="C:\Users\Aliya\Desktop\Методический час\IMG_2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60648"/>
            <a:ext cx="5184576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C:\Users\Aliya\Desktop\Методический час\IMG_24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7164796" cy="4776531"/>
          </a:xfrm>
          <a:prstGeom prst="rect">
            <a:avLst/>
          </a:prstGeom>
          <a:noFill/>
        </p:spPr>
      </p:pic>
      <p:pic>
        <p:nvPicPr>
          <p:cNvPr id="28675" name="Picture 3" descr="C:\Users\Aliya\Desktop\Методический час\8446841313070cc4714ff30357edd2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033888"/>
            <a:ext cx="2169454" cy="1824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liya\Downloads\20201007_0956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94154" y="1174598"/>
            <a:ext cx="5007339" cy="3755504"/>
          </a:xfrm>
          <a:prstGeom prst="rect">
            <a:avLst/>
          </a:prstGeom>
          <a:noFill/>
        </p:spPr>
      </p:pic>
      <p:pic>
        <p:nvPicPr>
          <p:cNvPr id="5" name="Picture 2" descr="C:\Users\Aliya\Desktop\IMG-20201007-WA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4464496" cy="2678698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529" y="3445550"/>
            <a:ext cx="48965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Задания, на использование кнопки “ ПАУЗА”.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Предлагает учащимся высказать предположения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 дальнейшем ходе развития событий.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связано с развитием умений: определение 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установление  смысловых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связей текста, и их развитие.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iya\Downloads\IMG-20201007-WA0009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3024336" cy="60710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5976" y="46531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Заполните видеопропуск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учащихся  — рассказать историю, которая связывала бы эти отрывки.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liya\Downloads\IMG-20201007-WA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2160240" cy="4064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Назарларыңызға рахмет</a:t>
            </a:r>
          </a:p>
          <a:p>
            <a:pPr algn="ctr">
              <a:buNone/>
            </a:pPr>
            <a:r>
              <a:rPr lang="kk-KZ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  <a:p>
            <a:pPr algn="ctr">
              <a:buNone/>
            </a:pPr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Thank you for attention</a:t>
            </a:r>
            <a:endParaRPr lang="ru-RU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обобщить и представить опыт моей работы по применению видеоматериалов в процессе обучения английского языка.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Aliya\Desktop\Методический час\shutterstock_123142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05064"/>
            <a:ext cx="2880320" cy="2598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Когда учащиеся не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воспринимают видеоматериал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Ситуации когда учитель:</a:t>
            </a:r>
          </a:p>
          <a:p>
            <a:pPr>
              <a:buNone/>
            </a:pPr>
            <a:endParaRPr lang="ru-RU" sz="2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Недостаточно четко объяснил цель задания и то, как его выполнение будет оцениваться или повлияет на дальнейший ход работы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сумел придумать дифференцированные задания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Первый раз использует видео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 не уверен необходимости и эффективности работы</a:t>
            </a:r>
          </a:p>
          <a:p>
            <a:pPr>
              <a:buFont typeface="Wingdings" pitchFamily="2" charset="2"/>
              <a:buChar char="Ø"/>
            </a:pPr>
            <a:endParaRPr lang="ru-RU" sz="2400" dirty="0"/>
          </a:p>
        </p:txBody>
      </p:sp>
      <p:pic>
        <p:nvPicPr>
          <p:cNvPr id="4" name="Picture 4" descr="C:\Users\Aliya\Desktop\Методический час\vertoletnoe-taxi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412776"/>
            <a:ext cx="1368152" cy="1822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самообразования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«Повышение качества обучения учащихся на уроках английского языка через использование элементов устной речи»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C:\Users\Aliya\Desktop\Методический час\depositphotos_12187809-stock-photo-3d-white-reads-a-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573016"/>
            <a:ext cx="2448272" cy="3111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liya\Desktop\Методический час\DSCF67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3960440" cy="2970330"/>
          </a:xfrm>
          <a:prstGeom prst="rect">
            <a:avLst/>
          </a:prstGeom>
          <a:noFill/>
        </p:spPr>
      </p:pic>
      <p:pic>
        <p:nvPicPr>
          <p:cNvPr id="5" name="Picture 2" descr="C:\Users\Aliya\Desktop\Методический час\DSCF67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4664"/>
            <a:ext cx="3840427" cy="288032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15616" y="3852481"/>
            <a:ext cx="68407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What do you see in the hands of a person?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Are they the same?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How are they different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What colour is the first?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What about size of these shapes?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Aliya\Desktop\Методический час\6_20q6hD7EybgWtD1-305x1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509120"/>
            <a:ext cx="2905125" cy="166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3" name="Picture 1" descr="C:\Users\Aliya\Desktop\Методический час\IMG-20201006-WA01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39"/>
            <a:ext cx="6768752" cy="4512501"/>
          </a:xfrm>
          <a:prstGeom prst="rect">
            <a:avLst/>
          </a:prstGeom>
          <a:noFill/>
        </p:spPr>
      </p:pic>
      <p:pic>
        <p:nvPicPr>
          <p:cNvPr id="5" name="Picture 2" descr="C:\Users\Aliya\Desktop\Методический час\ed_informirov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769768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Aliya\Desktop\Методический час\IMG_27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7200900" cy="4800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52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организации групп можно использовать 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разные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части тем и приемов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1" name="Picture 3" descr="C:\Users\Aliya\Desktop\Методический час\IMG_26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7236803" cy="48245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15616" y="5229200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организации групп можно использовать 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разные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части тем и приемов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Aliya\Desktop\Методический час\Снимок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7499350" cy="379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109</TotalTime>
  <Words>187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Corbel</vt:lpstr>
      <vt:lpstr>Gill Sans MT</vt:lpstr>
      <vt:lpstr>Times New Roman</vt:lpstr>
      <vt:lpstr>Verdana</vt:lpstr>
      <vt:lpstr>Wingdings</vt:lpstr>
      <vt:lpstr>Wingdings 2</vt:lpstr>
      <vt:lpstr>Солнцестояние</vt:lpstr>
      <vt:lpstr>«Атбасар ауданы білім бөлімінің Атбасар қаласы № 1 орта мектебі» КММ КГУ «Средняя школа № 1 города Атбасар отдела образования Атбасарского района»</vt:lpstr>
      <vt:lpstr>Презентация PowerPoint</vt:lpstr>
      <vt:lpstr>Когда учащиеся не  воспринимают видеоматериал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«Атбасар ауданы білім бөлімінің Атбасар қаласы № 1 орта мектебі» КММ КГУ «Средняя школа № 1 города Атбасар отдела образования Атбасарского района»</dc:title>
  <dc:creator>Aliya</dc:creator>
  <cp:lastModifiedBy>Пользователь</cp:lastModifiedBy>
  <cp:revision>14</cp:revision>
  <dcterms:created xsi:type="dcterms:W3CDTF">2020-10-06T17:53:48Z</dcterms:created>
  <dcterms:modified xsi:type="dcterms:W3CDTF">2020-10-15T08:38:35Z</dcterms:modified>
</cp:coreProperties>
</file>