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Молодец!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dirty="0" smtClean="0"/>
              <a:t>Вы выиграли!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5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Эркер</vt:lpstr>
      <vt:lpstr>Молодец!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Молодец! </dc:title>
  <dc:creator>user</dc:creator>
  <cp:lastModifiedBy>user</cp:lastModifiedBy>
  <cp:revision>2</cp:revision>
  <dcterms:created xsi:type="dcterms:W3CDTF">2016-11-25T18:37:17Z</dcterms:created>
  <dcterms:modified xsi:type="dcterms:W3CDTF">2016-11-27T16:42:59Z</dcterms:modified>
</cp:coreProperties>
</file>