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&#1079;&#1072;&#1076;&#1072;&#1085;&#1080;&#1077;%201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&#1079;&#1072;&#1076;&#1072;&#1085;&#1080;&#1077;%207.pptx" TargetMode="External"/><Relationship Id="rId3" Type="http://schemas.openxmlformats.org/officeDocument/2006/relationships/hyperlink" Target="&#1079;&#1072;&#1076;&#1072;&#1085;&#1080;&#1077;%205.pptx" TargetMode="External"/><Relationship Id="rId7" Type="http://schemas.openxmlformats.org/officeDocument/2006/relationships/hyperlink" Target="&#1079;&#1072;&#1076;&#1072;&#1085;&#1080;&#1077;%208.pptx" TargetMode="External"/><Relationship Id="rId2" Type="http://schemas.openxmlformats.org/officeDocument/2006/relationships/hyperlink" Target="&#1079;&#1072;&#1076;&#1072;&#1085;&#1080;&#1077;%204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&#1079;&#1072;&#1076;&#1072;&#1085;&#1080;&#1077;%209.pptx" TargetMode="External"/><Relationship Id="rId5" Type="http://schemas.openxmlformats.org/officeDocument/2006/relationships/hyperlink" Target="&#1079;&#1072;&#1076;&#1072;&#1085;&#1080;&#1077;%206.pptx" TargetMode="External"/><Relationship Id="rId10" Type="http://schemas.openxmlformats.org/officeDocument/2006/relationships/hyperlink" Target="10.pptx" TargetMode="External"/><Relationship Id="rId4" Type="http://schemas.openxmlformats.org/officeDocument/2006/relationships/hyperlink" Target="&#1079;&#1072;&#1076;&#1072;&#1085;&#1080;&#1077;%202.pptx" TargetMode="External"/><Relationship Id="rId9" Type="http://schemas.openxmlformats.org/officeDocument/2006/relationships/hyperlink" Target="&#1079;&#1072;&#1076;&#1072;&#1085;&#1080;&#1077;%203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Эко-викторина</a:t>
            </a:r>
            <a:r>
              <a:rPr lang="ru-RU" dirty="0" smtClean="0"/>
              <a:t> «Легкие планеты»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dirty="0" smtClean="0"/>
              <a:t>Леса, так же как озера, моря и реки, - лучшее украшение земли, её великолепный праздничный наряд. </a:t>
            </a:r>
          </a:p>
          <a:p>
            <a:pPr algn="r"/>
            <a:r>
              <a:rPr lang="ru-RU" dirty="0" smtClean="0"/>
              <a:t>К.Паустовский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-облако 3"/>
          <p:cNvSpPr/>
          <p:nvPr/>
        </p:nvSpPr>
        <p:spPr>
          <a:xfrm>
            <a:off x="2843808" y="2060848"/>
            <a:ext cx="2952328" cy="176477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hlinkClick r:id="rId2" action="ppaction://hlinkpres?slideindex=1&amp;slidetitle="/>
              </a:rPr>
              <a:t>Начало игры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но 2 3"/>
          <p:cNvSpPr/>
          <p:nvPr/>
        </p:nvSpPr>
        <p:spPr>
          <a:xfrm>
            <a:off x="3059832" y="260648"/>
            <a:ext cx="2736304" cy="208823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hlinkClick r:id="rId2" action="ppaction://hlinkpres?slideindex=1&amp;slidetitle="/>
              </a:rPr>
              <a:t>В</a:t>
            </a:r>
            <a:endParaRPr lang="ru-RU" sz="3200" dirty="0"/>
          </a:p>
        </p:txBody>
      </p:sp>
      <p:sp>
        <p:nvSpPr>
          <p:cNvPr id="5" name="Пятно 2 4"/>
          <p:cNvSpPr/>
          <p:nvPr/>
        </p:nvSpPr>
        <p:spPr>
          <a:xfrm>
            <a:off x="3923928" y="1988840"/>
            <a:ext cx="2736304" cy="208823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hlinkClick r:id="rId3" action="ppaction://hlinkpres?slideindex=1&amp;slidetitle="/>
              </a:rPr>
              <a:t>750 000 000</a:t>
            </a:r>
            <a:endParaRPr lang="ru-RU" sz="2000" dirty="0"/>
          </a:p>
        </p:txBody>
      </p:sp>
      <p:sp>
        <p:nvSpPr>
          <p:cNvPr id="6" name="Пятно 2 5"/>
          <p:cNvSpPr/>
          <p:nvPr/>
        </p:nvSpPr>
        <p:spPr>
          <a:xfrm>
            <a:off x="0" y="476672"/>
            <a:ext cx="3059832" cy="208823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hlinkClick r:id="rId4" action="ppaction://hlinkpres?slideindex=1&amp;slidetitle="/>
              </a:rPr>
              <a:t>100 000, 2 000</a:t>
            </a:r>
            <a:endParaRPr lang="ru-RU" sz="2000" dirty="0"/>
          </a:p>
        </p:txBody>
      </p:sp>
      <p:sp>
        <p:nvSpPr>
          <p:cNvPr id="7" name="Пятно 2 6"/>
          <p:cNvSpPr/>
          <p:nvPr/>
        </p:nvSpPr>
        <p:spPr>
          <a:xfrm>
            <a:off x="5652120" y="4365104"/>
            <a:ext cx="2736304" cy="208823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hlinkClick r:id="rId5" action="ppaction://hlinkpres?slideindex=1&amp;slidetitle="/>
              </a:rPr>
              <a:t>80</a:t>
            </a:r>
            <a:endParaRPr lang="ru-RU" sz="2800" dirty="0"/>
          </a:p>
        </p:txBody>
      </p:sp>
      <p:sp>
        <p:nvSpPr>
          <p:cNvPr id="8" name="Пятно 2 7"/>
          <p:cNvSpPr/>
          <p:nvPr/>
        </p:nvSpPr>
        <p:spPr>
          <a:xfrm>
            <a:off x="0" y="4365104"/>
            <a:ext cx="2736304" cy="208823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hlinkClick r:id="rId6" action="ppaction://hlinkpres?slideindex=1&amp;slidetitle="/>
              </a:rPr>
              <a:t>182,5; 9</a:t>
            </a:r>
            <a:endParaRPr lang="ru-RU" sz="2800" dirty="0"/>
          </a:p>
        </p:txBody>
      </p:sp>
      <p:sp>
        <p:nvSpPr>
          <p:cNvPr id="10" name="Пятно 2 9"/>
          <p:cNvSpPr/>
          <p:nvPr/>
        </p:nvSpPr>
        <p:spPr>
          <a:xfrm>
            <a:off x="2987824" y="3861048"/>
            <a:ext cx="2736304" cy="208823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hlinkClick r:id="rId7" action="ppaction://hlinkpres?slideindex=1&amp;slidetitle="/>
              </a:rPr>
              <a:t>182</a:t>
            </a:r>
            <a:endParaRPr lang="ru-RU" sz="2800" dirty="0"/>
          </a:p>
        </p:txBody>
      </p:sp>
      <p:sp>
        <p:nvSpPr>
          <p:cNvPr id="11" name="Пятно 2 10"/>
          <p:cNvSpPr/>
          <p:nvPr/>
        </p:nvSpPr>
        <p:spPr>
          <a:xfrm>
            <a:off x="6228184" y="2348880"/>
            <a:ext cx="2736304" cy="208823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hlinkClick r:id="rId8" action="ppaction://hlinkpres?slideindex=1&amp;slidetitle="/>
              </a:rPr>
              <a:t>40 000</a:t>
            </a:r>
            <a:endParaRPr lang="ru-RU" sz="2400" dirty="0"/>
          </a:p>
        </p:txBody>
      </p:sp>
      <p:sp>
        <p:nvSpPr>
          <p:cNvPr id="12" name="Пятно 2 11"/>
          <p:cNvSpPr/>
          <p:nvPr/>
        </p:nvSpPr>
        <p:spPr>
          <a:xfrm>
            <a:off x="1259632" y="2132856"/>
            <a:ext cx="2736304" cy="208823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hlinkClick r:id="rId9" action="ppaction://hlinkpres?slideindex=1&amp;slidetitle="/>
              </a:rPr>
              <a:t>7</a:t>
            </a:r>
            <a:endParaRPr lang="ru-RU" sz="2800" dirty="0"/>
          </a:p>
        </p:txBody>
      </p:sp>
      <p:sp>
        <p:nvSpPr>
          <p:cNvPr id="13" name="Пятно 2 12"/>
          <p:cNvSpPr/>
          <p:nvPr/>
        </p:nvSpPr>
        <p:spPr>
          <a:xfrm>
            <a:off x="6407696" y="260648"/>
            <a:ext cx="2736304" cy="208823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hlinkClick r:id="rId10" action="ppaction://hlinkpres?slideindex=1&amp;slidetitle="/>
              </a:rPr>
              <a:t>2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50</TotalTime>
  <Words>47</Words>
  <Application>Microsoft Office PowerPoint</Application>
  <PresentationFormat>Экран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Эркер</vt:lpstr>
      <vt:lpstr>Эко-викторина «Легкие планеты»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Экологическая игра «Легкие планеты»</dc:title>
  <dc:creator>user</dc:creator>
  <cp:lastModifiedBy>user</cp:lastModifiedBy>
  <cp:revision>13</cp:revision>
  <dcterms:created xsi:type="dcterms:W3CDTF">2016-11-25T18:01:51Z</dcterms:created>
  <dcterms:modified xsi:type="dcterms:W3CDTF">2018-04-22T18:20:21Z</dcterms:modified>
</cp:coreProperties>
</file>