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2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Скорость деления образовательной ткани практически одинакова у всех растений. Однако одни растут со скоростью 0,7 см в сутки, а другие, например, бамбук – до 1 м в сутки. Какой высоты будет бамбук за неделю?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005064"/>
            <a:ext cx="3635896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556792"/>
            <a:ext cx="363589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42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Литейная</vt:lpstr>
      <vt:lpstr>Задание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2</dc:title>
  <dc:creator>user</dc:creator>
  <cp:lastModifiedBy>user</cp:lastModifiedBy>
  <cp:revision>4</cp:revision>
  <dcterms:created xsi:type="dcterms:W3CDTF">2016-11-25T17:09:12Z</dcterms:created>
  <dcterms:modified xsi:type="dcterms:W3CDTF">2016-11-27T16:44:50Z</dcterms:modified>
</cp:coreProperties>
</file>