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3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5770984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Испарение воды с поверхности листа называют транскрипцией. Суммарная </a:t>
            </a:r>
            <a:r>
              <a:rPr lang="ru-RU" dirty="0" err="1" smtClean="0"/>
              <a:t>транспирационная</a:t>
            </a:r>
            <a:r>
              <a:rPr lang="ru-RU" dirty="0" smtClean="0"/>
              <a:t> поверхность листьев всех деревьев участка леса в 1 га составляет 10га. Интенсивность транскрипции на этом участке составляет 80 000л в сутки с 1га. Суточное испарение с поверхности почвы в сумме с транспирацией деревьев составляет здесь же 80 900л с 1га. Определите интенсивность испарения с поверхности почвы на участке такой же площади (1га), но лишенного леса. </a:t>
            </a:r>
          </a:p>
          <a:p>
            <a:r>
              <a:rPr lang="ru-RU" dirty="0" smtClean="0"/>
              <a:t>А) 160 900 л Б) 8000 л  В) 900л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843808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85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2016-11-25T17:17:50Z</dcterms:created>
  <dcterms:modified xsi:type="dcterms:W3CDTF">2016-11-27T16:45:12Z</dcterms:modified>
</cp:coreProperties>
</file>