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Задание 4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5257800"/>
          </a:xfrm>
        </p:spPr>
        <p:txBody>
          <a:bodyPr>
            <a:normAutofit/>
          </a:bodyPr>
          <a:lstStyle/>
          <a:p>
            <a:r>
              <a:rPr lang="ru-RU" dirty="0" smtClean="0"/>
              <a:t>5000 односемянных плодов березы весят примерно 1г. На 1 га леса высевают 150 кг плодов березы. Подсчитайте число высеянных при </a:t>
            </a:r>
            <a:r>
              <a:rPr lang="ru-RU" smtClean="0"/>
              <a:t>это плодов. 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1" y="1844823"/>
            <a:ext cx="3467422" cy="4536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</TotalTime>
  <Words>27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5</dc:title>
  <dc:creator>user</dc:creator>
  <cp:lastModifiedBy>user</cp:lastModifiedBy>
  <cp:revision>8</cp:revision>
  <dcterms:created xsi:type="dcterms:W3CDTF">2016-11-25T17:28:30Z</dcterms:created>
  <dcterms:modified xsi:type="dcterms:W3CDTF">2016-12-01T16:36:11Z</dcterms:modified>
</cp:coreProperties>
</file>