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6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липы на 1 мм</a:t>
            </a:r>
            <a:r>
              <a:rPr lang="ru-RU" baseline="30000" dirty="0" smtClean="0"/>
              <a:t> 2 </a:t>
            </a:r>
            <a:r>
              <a:rPr lang="ru-RU" dirty="0" smtClean="0"/>
              <a:t>  насчитывается до 500 устьиц. После теплых дождей, когда в почве много влаги, в солнечные теплые дни устьица липы полностью открыты. Посчитай те, сколько устьиц расположены в листе с площадью 8 см</a:t>
            </a:r>
            <a:r>
              <a:rPr lang="ru-RU" baseline="30000" dirty="0" smtClean="0"/>
              <a:t> 2</a:t>
            </a:r>
            <a:r>
              <a:rPr lang="ru-RU" dirty="0" smtClean="0"/>
              <a:t> 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933056"/>
            <a:ext cx="3810000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484784"/>
            <a:ext cx="385192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46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6 </dc:title>
  <dc:creator>user</dc:creator>
  <cp:lastModifiedBy>user</cp:lastModifiedBy>
  <cp:revision>2</cp:revision>
  <dcterms:created xsi:type="dcterms:W3CDTF">2016-11-25T17:40:51Z</dcterms:created>
  <dcterms:modified xsi:type="dcterms:W3CDTF">2016-11-27T16:30:52Z</dcterms:modified>
</cp:coreProperties>
</file>