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7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Каждый автомобиль в среднем в год выбрасывает в атмосферу 800кг углекислого газа. 25-летний тополь за </a:t>
            </a:r>
            <a:r>
              <a:rPr lang="ru-RU" dirty="0" err="1" smtClean="0"/>
              <a:t>весеннее-летний</a:t>
            </a:r>
            <a:r>
              <a:rPr lang="ru-RU" dirty="0" smtClean="0"/>
              <a:t> сезон поглощает 44 кг углекислого газа. Посчитайте, сколько понадобиться тополей, чтобы очистить воздух от загрязнений 10-тью автомобилями?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861048"/>
            <a:ext cx="4067944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412776"/>
            <a:ext cx="406794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40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7 </dc:title>
  <dc:creator>user</dc:creator>
  <cp:lastModifiedBy>user</cp:lastModifiedBy>
  <cp:revision>4</cp:revision>
  <dcterms:created xsi:type="dcterms:W3CDTF">2016-11-25T17:47:11Z</dcterms:created>
  <dcterms:modified xsi:type="dcterms:W3CDTF">2016-11-27T16:45:58Z</dcterms:modified>
</cp:coreProperties>
</file>