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8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194920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Взрослый за сутки при дыхании в среднем использует 0,5кг кислорода. 50-летний дуб за год выделяет 20кг кислорода. Сколько кислорода в год необходимо для жизни одного человека?  Сколько дубов должны «работать», чтобы обеспечить кислородом одного человека?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933056"/>
            <a:ext cx="3635896" cy="292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1484784"/>
            <a:ext cx="3635896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11</TotalTime>
  <Words>43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Литейная</vt:lpstr>
      <vt:lpstr>Задание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8</dc:title>
  <dc:creator>user</dc:creator>
  <cp:lastModifiedBy>user</cp:lastModifiedBy>
  <cp:revision>5</cp:revision>
  <dcterms:created xsi:type="dcterms:W3CDTF">2016-11-25T17:53:02Z</dcterms:created>
  <dcterms:modified xsi:type="dcterms:W3CDTF">2016-11-27T16:46:21Z</dcterms:modified>
</cp:coreProperties>
</file>