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525963"/>
          </a:xfrm>
        </p:spPr>
        <p:txBody>
          <a:bodyPr/>
          <a:lstStyle/>
          <a:p>
            <a:r>
              <a:rPr lang="ru-RU" dirty="0" smtClean="0"/>
              <a:t>Ученые подсчитали, что из 1000л воды, поступившей в растение, примерно 0,2% используется для питания. Подсчитайте, сколько литров воды растение использует для питания.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460500"/>
            <a:ext cx="3779912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</TotalTime>
  <Words>31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Литейная</vt:lpstr>
      <vt:lpstr>Задание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9</dc:title>
  <dc:creator>user</dc:creator>
  <cp:lastModifiedBy>user</cp:lastModifiedBy>
  <cp:revision>3</cp:revision>
  <dcterms:created xsi:type="dcterms:W3CDTF">2016-11-25T17:58:43Z</dcterms:created>
  <dcterms:modified xsi:type="dcterms:W3CDTF">2016-11-27T16:28:07Z</dcterms:modified>
</cp:coreProperties>
</file>